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32"/>
  </p:notesMasterIdLst>
  <p:sldIdLst>
    <p:sldId id="256" r:id="rId2"/>
    <p:sldId id="285" r:id="rId3"/>
    <p:sldId id="257" r:id="rId4"/>
    <p:sldId id="286" r:id="rId5"/>
    <p:sldId id="287" r:id="rId6"/>
    <p:sldId id="288" r:id="rId7"/>
    <p:sldId id="258" r:id="rId8"/>
    <p:sldId id="260" r:id="rId9"/>
    <p:sldId id="289" r:id="rId10"/>
    <p:sldId id="290" r:id="rId11"/>
    <p:sldId id="291" r:id="rId12"/>
    <p:sldId id="292" r:id="rId13"/>
    <p:sldId id="293" r:id="rId14"/>
    <p:sldId id="294" r:id="rId15"/>
    <p:sldId id="295" r:id="rId16"/>
    <p:sldId id="296" r:id="rId17"/>
    <p:sldId id="297" r:id="rId18"/>
    <p:sldId id="298" r:id="rId19"/>
    <p:sldId id="299" r:id="rId20"/>
    <p:sldId id="300" r:id="rId21"/>
    <p:sldId id="302" r:id="rId22"/>
    <p:sldId id="301" r:id="rId23"/>
    <p:sldId id="303" r:id="rId24"/>
    <p:sldId id="261" r:id="rId25"/>
    <p:sldId id="262" r:id="rId26"/>
    <p:sldId id="304" r:id="rId27"/>
    <p:sldId id="263" r:id="rId28"/>
    <p:sldId id="305" r:id="rId29"/>
    <p:sldId id="306" r:id="rId30"/>
    <p:sldId id="283" r:id="rId31"/>
  </p:sldIdLst>
  <p:sldSz cx="9144000" cy="5143500" type="screen16x9"/>
  <p:notesSz cx="6858000" cy="9144000"/>
  <p:embeddedFontLst>
    <p:embeddedFont>
      <p:font typeface="Calibri" panose="020F0502020204030204" pitchFamily="34" charset="0"/>
      <p:regular r:id="rId33"/>
      <p:bold r:id="rId34"/>
      <p:italic r:id="rId35"/>
      <p:boldItalic r:id="rId36"/>
    </p:embeddedFont>
    <p:embeddedFont>
      <p:font typeface="Varela Round" panose="020B0604020202020204" charset="-79"/>
      <p:regular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318B7BC-F224-4480-B1ED-6058372C65DB}">
  <a:tblStyle styleId="{A318B7BC-F224-4480-B1ED-6058372C65DB}"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81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03409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890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8777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45965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17865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99022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25342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219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41478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4293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21535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42255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2514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23592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72608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47137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39537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94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143adc3712_136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143adc3712_136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2368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212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5925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1783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25" y="0"/>
            <a:ext cx="9144000" cy="5143500"/>
          </a:xfrm>
          <a:prstGeom prst="rect">
            <a:avLst/>
          </a:prstGeom>
          <a:gradFill>
            <a:gsLst>
              <a:gs pos="0">
                <a:srgbClr val="000000">
                  <a:alpha val="0"/>
                </a:srgbClr>
              </a:gs>
              <a:gs pos="100000">
                <a:srgbClr val="000000">
                  <a:alpha val="29803"/>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Google Shape;11;p2"/>
          <p:cNvSpPr txBox="1">
            <a:spLocks noGrp="1"/>
          </p:cNvSpPr>
          <p:nvPr>
            <p:ph type="ctrTitle"/>
          </p:nvPr>
        </p:nvSpPr>
        <p:spPr>
          <a:xfrm>
            <a:off x="2068850" y="1991825"/>
            <a:ext cx="5006400" cy="115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2" name="Google Shape;12;p2"/>
          <p:cNvSpPr/>
          <p:nvPr/>
        </p:nvSpPr>
        <p:spPr>
          <a:xfrm>
            <a:off x="7613863" y="4623011"/>
            <a:ext cx="559200" cy="559200"/>
          </a:xfrm>
          <a:prstGeom prst="donut">
            <a:avLst>
              <a:gd name="adj" fmla="val 3104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2700000">
            <a:off x="24133" y="2719061"/>
            <a:ext cx="542634" cy="542634"/>
          </a:xfrm>
          <a:prstGeom prst="frame">
            <a:avLst>
              <a:gd name="adj1" fmla="val 28897"/>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2700000">
            <a:off x="8500119" y="1033337"/>
            <a:ext cx="805677" cy="805677"/>
          </a:xfrm>
          <a:prstGeom prst="mathMultiply">
            <a:avLst>
              <a:gd name="adj1" fmla="val 2352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44450" y="1432591"/>
            <a:ext cx="625800" cy="625800"/>
          </a:xfrm>
          <a:prstGeom prst="donut">
            <a:avLst>
              <a:gd name="adj" fmla="val 3104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799860">
            <a:off x="8472675" y="3105703"/>
            <a:ext cx="607243" cy="607243"/>
          </a:xfrm>
          <a:prstGeom prst="frame">
            <a:avLst>
              <a:gd name="adj1" fmla="val 28897"/>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527899">
            <a:off x="453203" y="3864921"/>
            <a:ext cx="901480" cy="901480"/>
          </a:xfrm>
          <a:prstGeom prst="mathMultiply">
            <a:avLst>
              <a:gd name="adj1" fmla="val 2352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775778" y="3374078"/>
            <a:ext cx="450000" cy="450000"/>
          </a:xfrm>
          <a:prstGeom prst="donut">
            <a:avLst>
              <a:gd name="adj" fmla="val 3104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505617" y="831025"/>
            <a:ext cx="436800" cy="436800"/>
          </a:xfrm>
          <a:prstGeom prst="frame">
            <a:avLst>
              <a:gd name="adj1" fmla="val 28897"/>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722907">
            <a:off x="1483696" y="647226"/>
            <a:ext cx="648178" cy="648178"/>
          </a:xfrm>
          <a:prstGeom prst="mathMultiply">
            <a:avLst>
              <a:gd name="adj1" fmla="val 2352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772950" y="-36363"/>
            <a:ext cx="398100" cy="398100"/>
          </a:xfrm>
          <a:prstGeom prst="donut">
            <a:avLst>
              <a:gd name="adj" fmla="val 3104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498435">
            <a:off x="553712" y="273510"/>
            <a:ext cx="386542" cy="386542"/>
          </a:xfrm>
          <a:prstGeom prst="frame">
            <a:avLst>
              <a:gd name="adj1" fmla="val 28897"/>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040268" y="3312272"/>
            <a:ext cx="573600" cy="573600"/>
          </a:xfrm>
          <a:prstGeom prst="mathMultiply">
            <a:avLst>
              <a:gd name="adj1" fmla="val 2352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893300" y="209975"/>
            <a:ext cx="268200" cy="268200"/>
          </a:xfrm>
          <a:prstGeom prst="donut">
            <a:avLst>
              <a:gd name="adj" fmla="val 3104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423393" y="4259284"/>
            <a:ext cx="260100" cy="260100"/>
          </a:xfrm>
          <a:prstGeom prst="frame">
            <a:avLst>
              <a:gd name="adj1" fmla="val 28897"/>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029015" y="425479"/>
            <a:ext cx="386100" cy="386100"/>
          </a:xfrm>
          <a:prstGeom prst="mathMultiply">
            <a:avLst>
              <a:gd name="adj1" fmla="val 2352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701275" y="2148500"/>
            <a:ext cx="268200" cy="268200"/>
          </a:xfrm>
          <a:prstGeom prst="donut">
            <a:avLst>
              <a:gd name="adj" fmla="val 3104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415225" y="4449550"/>
            <a:ext cx="268200" cy="268200"/>
          </a:xfrm>
          <a:prstGeom prst="donut">
            <a:avLst>
              <a:gd name="adj" fmla="val 3104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479240" y="2220579"/>
            <a:ext cx="386100" cy="386100"/>
          </a:xfrm>
          <a:prstGeom prst="mathMultiply">
            <a:avLst>
              <a:gd name="adj1" fmla="val 2352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371265" y="4390604"/>
            <a:ext cx="386100" cy="386100"/>
          </a:xfrm>
          <a:prstGeom prst="mathMultiply">
            <a:avLst>
              <a:gd name="adj1" fmla="val 2352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2700000">
            <a:off x="6337338" y="4348472"/>
            <a:ext cx="260074" cy="260074"/>
          </a:xfrm>
          <a:prstGeom prst="frame">
            <a:avLst>
              <a:gd name="adj1" fmla="val 28897"/>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567943" y="263309"/>
            <a:ext cx="260100" cy="260100"/>
          </a:xfrm>
          <a:prstGeom prst="frame">
            <a:avLst>
              <a:gd name="adj1" fmla="val 28897"/>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bg>
      <p:bgPr>
        <a:solidFill>
          <a:srgbClr val="FFFFFF"/>
        </a:solidFill>
        <a:effectLst/>
      </p:bgPr>
    </p:bg>
    <p:spTree>
      <p:nvGrpSpPr>
        <p:cNvPr id="1" name="Shape 60"/>
        <p:cNvGrpSpPr/>
        <p:nvPr/>
      </p:nvGrpSpPr>
      <p:grpSpPr>
        <a:xfrm>
          <a:off x="0" y="0"/>
          <a:ext cx="0" cy="0"/>
          <a:chOff x="0" y="0"/>
          <a:chExt cx="0" cy="0"/>
        </a:xfrm>
      </p:grpSpPr>
      <p:sp>
        <p:nvSpPr>
          <p:cNvPr id="61" name="Google Shape;61;p4"/>
          <p:cNvSpPr txBox="1">
            <a:spLocks noGrp="1"/>
          </p:cNvSpPr>
          <p:nvPr>
            <p:ph type="body" idx="1"/>
          </p:nvPr>
        </p:nvSpPr>
        <p:spPr>
          <a:xfrm>
            <a:off x="2032675" y="2161800"/>
            <a:ext cx="5078700" cy="819900"/>
          </a:xfrm>
          <a:prstGeom prst="rect">
            <a:avLst/>
          </a:prstGeom>
        </p:spPr>
        <p:txBody>
          <a:bodyPr spcFirstLastPara="1" wrap="square" lIns="91425" tIns="91425" rIns="91425" bIns="91425" anchor="ctr" anchorCtr="0">
            <a:noAutofit/>
          </a:bodyPr>
          <a:lstStyle>
            <a:lvl1pPr marL="457200" lvl="0" indent="-381000" algn="ctr" rtl="0">
              <a:spcBef>
                <a:spcPts val="600"/>
              </a:spcBef>
              <a:spcAft>
                <a:spcPts val="0"/>
              </a:spcAft>
              <a:buSzPts val="2400"/>
              <a:buChar char="×"/>
              <a:defRPr sz="2400" i="1"/>
            </a:lvl1pPr>
            <a:lvl2pPr marL="914400" lvl="1" indent="-381000" algn="ctr" rtl="0">
              <a:spcBef>
                <a:spcPts val="0"/>
              </a:spcBef>
              <a:spcAft>
                <a:spcPts val="0"/>
              </a:spcAft>
              <a:buSzPts val="2400"/>
              <a:buChar char="×"/>
              <a:defRPr i="1"/>
            </a:lvl2pPr>
            <a:lvl3pPr marL="1371600" lvl="2" indent="-381000" algn="ctr" rtl="0">
              <a:spcBef>
                <a:spcPts val="0"/>
              </a:spcBef>
              <a:spcAft>
                <a:spcPts val="0"/>
              </a:spcAft>
              <a:buSzPts val="2400"/>
              <a:buChar char="×"/>
              <a:defRPr i="1"/>
            </a:lvl3pPr>
            <a:lvl4pPr marL="1828800" lvl="3" indent="-381000" algn="ctr" rtl="0">
              <a:spcBef>
                <a:spcPts val="0"/>
              </a:spcBef>
              <a:spcAft>
                <a:spcPts val="0"/>
              </a:spcAft>
              <a:buSzPts val="2400"/>
              <a:buChar char="×"/>
              <a:defRPr sz="2400" i="1"/>
            </a:lvl4pPr>
            <a:lvl5pPr marL="2286000" lvl="4" indent="-381000" algn="ctr" rtl="0">
              <a:spcBef>
                <a:spcPts val="0"/>
              </a:spcBef>
              <a:spcAft>
                <a:spcPts val="0"/>
              </a:spcAft>
              <a:buSzPts val="2400"/>
              <a:buChar char="×"/>
              <a:defRPr sz="2400" i="1"/>
            </a:lvl5pPr>
            <a:lvl6pPr marL="2743200" lvl="5" indent="-381000" algn="ctr" rtl="0">
              <a:spcBef>
                <a:spcPts val="0"/>
              </a:spcBef>
              <a:spcAft>
                <a:spcPts val="0"/>
              </a:spcAft>
              <a:buSzPts val="2400"/>
              <a:buChar char="×"/>
              <a:defRPr sz="2400" i="1"/>
            </a:lvl6pPr>
            <a:lvl7pPr marL="3200400" lvl="6" indent="-381000" algn="ctr" rtl="0">
              <a:spcBef>
                <a:spcPts val="0"/>
              </a:spcBef>
              <a:spcAft>
                <a:spcPts val="0"/>
              </a:spcAft>
              <a:buSzPts val="2400"/>
              <a:buChar char="●"/>
              <a:defRPr sz="2400" i="1"/>
            </a:lvl7pPr>
            <a:lvl8pPr marL="3657600" lvl="7" indent="-381000" algn="ctr" rtl="0">
              <a:spcBef>
                <a:spcPts val="0"/>
              </a:spcBef>
              <a:spcAft>
                <a:spcPts val="0"/>
              </a:spcAft>
              <a:buSzPts val="2400"/>
              <a:buChar char="○"/>
              <a:defRPr sz="2400" i="1"/>
            </a:lvl8pPr>
            <a:lvl9pPr marL="4114800" lvl="8" indent="-381000" algn="ctr">
              <a:spcBef>
                <a:spcPts val="0"/>
              </a:spcBef>
              <a:spcAft>
                <a:spcPts val="0"/>
              </a:spcAft>
              <a:buSzPts val="2400"/>
              <a:buChar char="■"/>
              <a:defRPr sz="2400" i="1"/>
            </a:lvl9pPr>
          </a:lstStyle>
          <a:p>
            <a:endParaRPr/>
          </a:p>
        </p:txBody>
      </p:sp>
      <p:sp>
        <p:nvSpPr>
          <p:cNvPr id="62" name="Google Shape;62;p4"/>
          <p:cNvSpPr txBox="1"/>
          <p:nvPr/>
        </p:nvSpPr>
        <p:spPr>
          <a:xfrm>
            <a:off x="3593400" y="7051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7BD100"/>
                </a:solidFill>
                <a:latin typeface="Varela Round"/>
                <a:ea typeface="Varela Round"/>
                <a:cs typeface="Varela Round"/>
                <a:sym typeface="Varela Round"/>
              </a:rPr>
              <a:t>“</a:t>
            </a:r>
            <a:endParaRPr sz="9600">
              <a:solidFill>
                <a:srgbClr val="7BD100"/>
              </a:solidFill>
              <a:latin typeface="Varela Round"/>
              <a:ea typeface="Varela Round"/>
              <a:cs typeface="Varela Round"/>
              <a:sym typeface="Varela Round"/>
            </a:endParaRPr>
          </a:p>
        </p:txBody>
      </p:sp>
      <p:sp>
        <p:nvSpPr>
          <p:cNvPr id="63" name="Google Shape;63;p4"/>
          <p:cNvSpPr/>
          <p:nvPr/>
        </p:nvSpPr>
        <p:spPr>
          <a:xfrm>
            <a:off x="7613863" y="4623011"/>
            <a:ext cx="559200" cy="559200"/>
          </a:xfrm>
          <a:prstGeom prst="donut">
            <a:avLst>
              <a:gd name="adj" fmla="val 31040"/>
            </a:avLst>
          </a:prstGeom>
          <a:solidFill>
            <a:srgbClr val="667F8C">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rot="2700000">
            <a:off x="24133" y="2719061"/>
            <a:ext cx="542634" cy="542634"/>
          </a:xfrm>
          <a:prstGeom prst="frame">
            <a:avLst>
              <a:gd name="adj1" fmla="val 28897"/>
            </a:avLst>
          </a:prstGeom>
          <a:solidFill>
            <a:srgbClr val="667F8C">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rot="2700000">
            <a:off x="8500119" y="1033337"/>
            <a:ext cx="805677" cy="805677"/>
          </a:xfrm>
          <a:prstGeom prst="mathMultiply">
            <a:avLst>
              <a:gd name="adj1" fmla="val 23520"/>
            </a:avLst>
          </a:prstGeom>
          <a:solidFill>
            <a:srgbClr val="667F8C">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544450" y="1432591"/>
            <a:ext cx="625800" cy="625800"/>
          </a:xfrm>
          <a:prstGeom prst="donut">
            <a:avLst>
              <a:gd name="adj" fmla="val 31040"/>
            </a:avLst>
          </a:prstGeom>
          <a:solidFill>
            <a:srgbClr val="667F8C">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rot="-1799860">
            <a:off x="8472675" y="3105703"/>
            <a:ext cx="607243" cy="607243"/>
          </a:xfrm>
          <a:prstGeom prst="frame">
            <a:avLst>
              <a:gd name="adj1" fmla="val 28897"/>
            </a:avLst>
          </a:prstGeom>
          <a:solidFill>
            <a:srgbClr val="667F8C">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rot="-1527899">
            <a:off x="453203" y="3864921"/>
            <a:ext cx="901480" cy="901480"/>
          </a:xfrm>
          <a:prstGeom prst="mathMultiply">
            <a:avLst>
              <a:gd name="adj1" fmla="val 23520"/>
            </a:avLst>
          </a:prstGeom>
          <a:solidFill>
            <a:srgbClr val="667F8C">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1775778" y="3374078"/>
            <a:ext cx="450000" cy="450000"/>
          </a:xfrm>
          <a:prstGeom prst="donut">
            <a:avLst>
              <a:gd name="adj" fmla="val 31040"/>
            </a:avLst>
          </a:prstGeom>
          <a:solidFill>
            <a:srgbClr val="667F8C">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a:off x="7505617" y="831025"/>
            <a:ext cx="436800" cy="436800"/>
          </a:xfrm>
          <a:prstGeom prst="frame">
            <a:avLst>
              <a:gd name="adj1" fmla="val 28897"/>
            </a:avLst>
          </a:prstGeom>
          <a:solidFill>
            <a:srgbClr val="667F8C">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rot="-722907">
            <a:off x="1483696" y="647226"/>
            <a:ext cx="648178" cy="648178"/>
          </a:xfrm>
          <a:prstGeom prst="mathMultiply">
            <a:avLst>
              <a:gd name="adj1" fmla="val 23520"/>
            </a:avLst>
          </a:prstGeom>
          <a:solidFill>
            <a:srgbClr val="667F8C">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6772950" y="-36363"/>
            <a:ext cx="398100" cy="398100"/>
          </a:xfrm>
          <a:prstGeom prst="donut">
            <a:avLst>
              <a:gd name="adj" fmla="val 31040"/>
            </a:avLst>
          </a:prstGeom>
          <a:solidFill>
            <a:srgbClr val="667F8C">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rot="1498435">
            <a:off x="553712" y="273510"/>
            <a:ext cx="386542" cy="386542"/>
          </a:xfrm>
          <a:prstGeom prst="frame">
            <a:avLst>
              <a:gd name="adj1" fmla="val 28897"/>
            </a:avLst>
          </a:prstGeom>
          <a:solidFill>
            <a:srgbClr val="667F8C">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a:off x="7040268" y="3312272"/>
            <a:ext cx="573600" cy="573600"/>
          </a:xfrm>
          <a:prstGeom prst="mathMultiply">
            <a:avLst>
              <a:gd name="adj1" fmla="val 23520"/>
            </a:avLst>
          </a:prstGeom>
          <a:solidFill>
            <a:srgbClr val="667F8C">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2893300" y="209975"/>
            <a:ext cx="268200" cy="268200"/>
          </a:xfrm>
          <a:prstGeom prst="donut">
            <a:avLst>
              <a:gd name="adj" fmla="val 31040"/>
            </a:avLst>
          </a:prstGeom>
          <a:solidFill>
            <a:srgbClr val="667F8C">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a:off x="2423393" y="4259284"/>
            <a:ext cx="260100" cy="260100"/>
          </a:xfrm>
          <a:prstGeom prst="frame">
            <a:avLst>
              <a:gd name="adj1" fmla="val 28897"/>
            </a:avLst>
          </a:prstGeom>
          <a:solidFill>
            <a:srgbClr val="667F8C">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4029015" y="425479"/>
            <a:ext cx="386100" cy="386100"/>
          </a:xfrm>
          <a:prstGeom prst="mathMultiply">
            <a:avLst>
              <a:gd name="adj1" fmla="val 23520"/>
            </a:avLst>
          </a:prstGeom>
          <a:solidFill>
            <a:srgbClr val="667F8C">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a:off x="7701275" y="2148500"/>
            <a:ext cx="268200" cy="268200"/>
          </a:xfrm>
          <a:prstGeom prst="donut">
            <a:avLst>
              <a:gd name="adj" fmla="val 31040"/>
            </a:avLst>
          </a:prstGeom>
          <a:solidFill>
            <a:srgbClr val="667F8C">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a:off x="3415225" y="4449550"/>
            <a:ext cx="268200" cy="268200"/>
          </a:xfrm>
          <a:prstGeom prst="donut">
            <a:avLst>
              <a:gd name="adj" fmla="val 31040"/>
            </a:avLst>
          </a:prstGeom>
          <a:solidFill>
            <a:srgbClr val="667F8C">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a:off x="1479240" y="2220579"/>
            <a:ext cx="386100" cy="386100"/>
          </a:xfrm>
          <a:prstGeom prst="mathMultiply">
            <a:avLst>
              <a:gd name="adj1" fmla="val 23520"/>
            </a:avLst>
          </a:prstGeom>
          <a:solidFill>
            <a:srgbClr val="667F8C">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a:off x="5371265" y="4390604"/>
            <a:ext cx="386100" cy="386100"/>
          </a:xfrm>
          <a:prstGeom prst="mathMultiply">
            <a:avLst>
              <a:gd name="adj1" fmla="val 23520"/>
            </a:avLst>
          </a:prstGeom>
          <a:solidFill>
            <a:srgbClr val="667F8C">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rot="-2700000">
            <a:off x="6337338" y="4348472"/>
            <a:ext cx="260074" cy="260074"/>
          </a:xfrm>
          <a:prstGeom prst="frame">
            <a:avLst>
              <a:gd name="adj1" fmla="val 28897"/>
            </a:avLst>
          </a:prstGeom>
          <a:solidFill>
            <a:srgbClr val="667F8C">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a:off x="5567943" y="263309"/>
            <a:ext cx="260100" cy="260100"/>
          </a:xfrm>
          <a:prstGeom prst="frame">
            <a:avLst>
              <a:gd name="adj1" fmla="val 28897"/>
            </a:avLst>
          </a:prstGeom>
          <a:solidFill>
            <a:srgbClr val="667F8C">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85"/>
        <p:cNvGrpSpPr/>
        <p:nvPr/>
      </p:nvGrpSpPr>
      <p:grpSpPr>
        <a:xfrm>
          <a:off x="0" y="0"/>
          <a:ext cx="0" cy="0"/>
          <a:chOff x="0" y="0"/>
          <a:chExt cx="0" cy="0"/>
        </a:xfrm>
      </p:grpSpPr>
      <p:sp>
        <p:nvSpPr>
          <p:cNvPr id="86" name="Google Shape;86;p5"/>
          <p:cNvSpPr/>
          <p:nvPr/>
        </p:nvSpPr>
        <p:spPr>
          <a:xfrm>
            <a:off x="-25" y="0"/>
            <a:ext cx="9144000" cy="1063500"/>
          </a:xfrm>
          <a:prstGeom prst="rect">
            <a:avLst/>
          </a:prstGeom>
          <a:gradFill>
            <a:gsLst>
              <a:gs pos="0">
                <a:srgbClr val="000000">
                  <a:alpha val="0"/>
                </a:srgbClr>
              </a:gs>
              <a:gs pos="100000">
                <a:srgbClr val="000000">
                  <a:alpha val="29803"/>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 name="Google Shape;87;p5"/>
          <p:cNvSpPr/>
          <p:nvPr/>
        </p:nvSpPr>
        <p:spPr>
          <a:xfrm>
            <a:off x="0" y="1063500"/>
            <a:ext cx="9144000" cy="4080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txBox="1">
            <a:spLocks noGrp="1"/>
          </p:cNvSpPr>
          <p:nvPr>
            <p:ph type="title"/>
          </p:nvPr>
        </p:nvSpPr>
        <p:spPr>
          <a:xfrm>
            <a:off x="868550" y="0"/>
            <a:ext cx="7407000" cy="10635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89" name="Google Shape;89;p5"/>
          <p:cNvSpPr txBox="1">
            <a:spLocks noGrp="1"/>
          </p:cNvSpPr>
          <p:nvPr>
            <p:ph type="body" idx="1"/>
          </p:nvPr>
        </p:nvSpPr>
        <p:spPr>
          <a:xfrm>
            <a:off x="868550" y="1411400"/>
            <a:ext cx="7407000" cy="3514500"/>
          </a:xfrm>
          <a:prstGeom prst="rect">
            <a:avLst/>
          </a:prstGeom>
        </p:spPr>
        <p:txBody>
          <a:bodyPr spcFirstLastPara="1" wrap="square" lIns="91425" tIns="91425" rIns="91425" bIns="91425" anchor="t" anchorCtr="0">
            <a:noAutofit/>
          </a:bodyPr>
          <a:lstStyle>
            <a:lvl1pPr marL="457200" lvl="0" indent="-406400">
              <a:spcBef>
                <a:spcPts val="600"/>
              </a:spcBef>
              <a:spcAft>
                <a:spcPts val="0"/>
              </a:spcAft>
              <a:buSzPts val="2800"/>
              <a:buChar char="×"/>
              <a:defRPr sz="2800"/>
            </a:lvl1pPr>
            <a:lvl2pPr marL="914400" lvl="1" indent="-406400">
              <a:spcBef>
                <a:spcPts val="0"/>
              </a:spcBef>
              <a:spcAft>
                <a:spcPts val="0"/>
              </a:spcAft>
              <a:buSzPts val="2800"/>
              <a:buChar char="×"/>
              <a:defRPr sz="2800"/>
            </a:lvl2pPr>
            <a:lvl3pPr marL="1371600" lvl="2" indent="-406400">
              <a:spcBef>
                <a:spcPts val="0"/>
              </a:spcBef>
              <a:spcAft>
                <a:spcPts val="0"/>
              </a:spcAft>
              <a:buSzPts val="2800"/>
              <a:buChar char="×"/>
              <a:defRPr sz="2800"/>
            </a:lvl3pPr>
            <a:lvl4pPr marL="1828800" lvl="3" indent="-406400">
              <a:spcBef>
                <a:spcPts val="0"/>
              </a:spcBef>
              <a:spcAft>
                <a:spcPts val="0"/>
              </a:spcAft>
              <a:buSzPts val="2800"/>
              <a:buChar char="×"/>
              <a:defRPr sz="2800"/>
            </a:lvl4pPr>
            <a:lvl5pPr marL="2286000" lvl="4" indent="-406400">
              <a:spcBef>
                <a:spcPts val="0"/>
              </a:spcBef>
              <a:spcAft>
                <a:spcPts val="0"/>
              </a:spcAft>
              <a:buSzPts val="2800"/>
              <a:buChar char="×"/>
              <a:defRPr sz="2800"/>
            </a:lvl5pPr>
            <a:lvl6pPr marL="2743200" lvl="5" indent="-406400">
              <a:spcBef>
                <a:spcPts val="0"/>
              </a:spcBef>
              <a:spcAft>
                <a:spcPts val="0"/>
              </a:spcAft>
              <a:buSzPts val="2800"/>
              <a:buChar char="×"/>
              <a:defRPr sz="2800"/>
            </a:lvl6pPr>
            <a:lvl7pPr marL="3200400" lvl="6" indent="-406400">
              <a:spcBef>
                <a:spcPts val="0"/>
              </a:spcBef>
              <a:spcAft>
                <a:spcPts val="0"/>
              </a:spcAft>
              <a:buSzPts val="2800"/>
              <a:buChar char="●"/>
              <a:defRPr sz="2800"/>
            </a:lvl7pPr>
            <a:lvl8pPr marL="3657600" lvl="7" indent="-406400">
              <a:spcBef>
                <a:spcPts val="0"/>
              </a:spcBef>
              <a:spcAft>
                <a:spcPts val="0"/>
              </a:spcAft>
              <a:buSzPts val="2800"/>
              <a:buChar char="○"/>
              <a:defRPr sz="2800"/>
            </a:lvl8pPr>
            <a:lvl9pPr marL="4114800" lvl="8" indent="-406400">
              <a:spcBef>
                <a:spcPts val="0"/>
              </a:spcBef>
              <a:spcAft>
                <a:spcPts val="0"/>
              </a:spcAft>
              <a:buSzPts val="2800"/>
              <a:buChar char="■"/>
              <a:defRPr sz="2800"/>
            </a:lvl9pPr>
          </a:lstStyle>
          <a:p>
            <a:endParaRPr/>
          </a:p>
        </p:txBody>
      </p:sp>
      <p:sp>
        <p:nvSpPr>
          <p:cNvPr id="90" name="Google Shape;90;p5"/>
          <p:cNvSpPr/>
          <p:nvPr/>
        </p:nvSpPr>
        <p:spPr>
          <a:xfrm>
            <a:off x="600350" y="319175"/>
            <a:ext cx="268200" cy="268200"/>
          </a:xfrm>
          <a:prstGeom prst="donut">
            <a:avLst>
              <a:gd name="adj" fmla="val 3104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1771440" y="586479"/>
            <a:ext cx="386100" cy="386100"/>
          </a:xfrm>
          <a:prstGeom prst="mathMultiply">
            <a:avLst>
              <a:gd name="adj1" fmla="val 2352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rot="-1295565">
            <a:off x="1719773" y="-14241"/>
            <a:ext cx="260049" cy="260049"/>
          </a:xfrm>
          <a:prstGeom prst="frame">
            <a:avLst>
              <a:gd name="adj1" fmla="val 28897"/>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7099000" y="-18325"/>
            <a:ext cx="268200" cy="268200"/>
          </a:xfrm>
          <a:prstGeom prst="donut">
            <a:avLst>
              <a:gd name="adj" fmla="val 3104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1050327">
            <a:off x="7064662" y="770637"/>
            <a:ext cx="385975" cy="385975"/>
          </a:xfrm>
          <a:prstGeom prst="mathMultiply">
            <a:avLst>
              <a:gd name="adj1" fmla="val 2352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rot="1498139">
            <a:off x="8048547" y="796761"/>
            <a:ext cx="260111" cy="260111"/>
          </a:xfrm>
          <a:prstGeom prst="frame">
            <a:avLst>
              <a:gd name="adj1" fmla="val 28897"/>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a:off x="272750" y="914514"/>
            <a:ext cx="185100" cy="185100"/>
          </a:xfrm>
          <a:prstGeom prst="donut">
            <a:avLst>
              <a:gd name="adj" fmla="val 3104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rot="1222482">
            <a:off x="108247" y="115143"/>
            <a:ext cx="266258" cy="266258"/>
          </a:xfrm>
          <a:prstGeom prst="mathMultiply">
            <a:avLst>
              <a:gd name="adj1" fmla="val 2352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5"/>
          <p:cNvSpPr/>
          <p:nvPr/>
        </p:nvSpPr>
        <p:spPr>
          <a:xfrm rot="2700000">
            <a:off x="1130105" y="721484"/>
            <a:ext cx="179464" cy="179464"/>
          </a:xfrm>
          <a:prstGeom prst="frame">
            <a:avLst>
              <a:gd name="adj1" fmla="val 28897"/>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8797925" y="686964"/>
            <a:ext cx="185100" cy="185100"/>
          </a:xfrm>
          <a:prstGeom prst="donut">
            <a:avLst>
              <a:gd name="adj" fmla="val 3104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8434357" y="190568"/>
            <a:ext cx="266400" cy="266400"/>
          </a:xfrm>
          <a:prstGeom prst="mathMultiply">
            <a:avLst>
              <a:gd name="adj1" fmla="val 2352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7656287" y="319171"/>
            <a:ext cx="179400" cy="179400"/>
          </a:xfrm>
          <a:prstGeom prst="frame">
            <a:avLst>
              <a:gd name="adj1" fmla="val 28897"/>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03"/>
        <p:cNvGrpSpPr/>
        <p:nvPr/>
      </p:nvGrpSpPr>
      <p:grpSpPr>
        <a:xfrm>
          <a:off x="0" y="0"/>
          <a:ext cx="0" cy="0"/>
          <a:chOff x="0" y="0"/>
          <a:chExt cx="0" cy="0"/>
        </a:xfrm>
      </p:grpSpPr>
      <p:sp>
        <p:nvSpPr>
          <p:cNvPr id="104" name="Google Shape;104;p6"/>
          <p:cNvSpPr/>
          <p:nvPr/>
        </p:nvSpPr>
        <p:spPr>
          <a:xfrm>
            <a:off x="-25" y="0"/>
            <a:ext cx="9144000" cy="1063500"/>
          </a:xfrm>
          <a:prstGeom prst="rect">
            <a:avLst/>
          </a:prstGeom>
          <a:gradFill>
            <a:gsLst>
              <a:gs pos="0">
                <a:srgbClr val="000000">
                  <a:alpha val="0"/>
                </a:srgbClr>
              </a:gs>
              <a:gs pos="100000">
                <a:srgbClr val="000000">
                  <a:alpha val="29803"/>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 name="Google Shape;105;p6"/>
          <p:cNvSpPr/>
          <p:nvPr/>
        </p:nvSpPr>
        <p:spPr>
          <a:xfrm>
            <a:off x="0" y="1063500"/>
            <a:ext cx="9144000" cy="4080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6"/>
          <p:cNvSpPr/>
          <p:nvPr/>
        </p:nvSpPr>
        <p:spPr>
          <a:xfrm>
            <a:off x="600350" y="319175"/>
            <a:ext cx="268200" cy="268200"/>
          </a:xfrm>
          <a:prstGeom prst="donut">
            <a:avLst>
              <a:gd name="adj" fmla="val 3104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6"/>
          <p:cNvSpPr/>
          <p:nvPr/>
        </p:nvSpPr>
        <p:spPr>
          <a:xfrm>
            <a:off x="1771440" y="586479"/>
            <a:ext cx="386100" cy="386100"/>
          </a:xfrm>
          <a:prstGeom prst="mathMultiply">
            <a:avLst>
              <a:gd name="adj1" fmla="val 2352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rot="-1295565">
            <a:off x="1719773" y="-14241"/>
            <a:ext cx="260049" cy="260049"/>
          </a:xfrm>
          <a:prstGeom prst="frame">
            <a:avLst>
              <a:gd name="adj1" fmla="val 28897"/>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6"/>
          <p:cNvSpPr/>
          <p:nvPr/>
        </p:nvSpPr>
        <p:spPr>
          <a:xfrm>
            <a:off x="7099000" y="-18325"/>
            <a:ext cx="268200" cy="268200"/>
          </a:xfrm>
          <a:prstGeom prst="donut">
            <a:avLst>
              <a:gd name="adj" fmla="val 3104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6"/>
          <p:cNvSpPr/>
          <p:nvPr/>
        </p:nvSpPr>
        <p:spPr>
          <a:xfrm rot="1050327">
            <a:off x="7064662" y="770637"/>
            <a:ext cx="385975" cy="385975"/>
          </a:xfrm>
          <a:prstGeom prst="mathMultiply">
            <a:avLst>
              <a:gd name="adj1" fmla="val 2352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6"/>
          <p:cNvSpPr/>
          <p:nvPr/>
        </p:nvSpPr>
        <p:spPr>
          <a:xfrm rot="1498139">
            <a:off x="8048547" y="796761"/>
            <a:ext cx="260111" cy="260111"/>
          </a:xfrm>
          <a:prstGeom prst="frame">
            <a:avLst>
              <a:gd name="adj1" fmla="val 28897"/>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6"/>
          <p:cNvSpPr/>
          <p:nvPr/>
        </p:nvSpPr>
        <p:spPr>
          <a:xfrm>
            <a:off x="272750" y="914514"/>
            <a:ext cx="185100" cy="185100"/>
          </a:xfrm>
          <a:prstGeom prst="donut">
            <a:avLst>
              <a:gd name="adj" fmla="val 3104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rot="1222482">
            <a:off x="108247" y="115143"/>
            <a:ext cx="266258" cy="266258"/>
          </a:xfrm>
          <a:prstGeom prst="mathMultiply">
            <a:avLst>
              <a:gd name="adj1" fmla="val 2352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rot="2700000">
            <a:off x="1130105" y="721484"/>
            <a:ext cx="179464" cy="179464"/>
          </a:xfrm>
          <a:prstGeom prst="frame">
            <a:avLst>
              <a:gd name="adj1" fmla="val 28897"/>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
          <p:cNvSpPr/>
          <p:nvPr/>
        </p:nvSpPr>
        <p:spPr>
          <a:xfrm>
            <a:off x="8797925" y="686964"/>
            <a:ext cx="185100" cy="185100"/>
          </a:xfrm>
          <a:prstGeom prst="donut">
            <a:avLst>
              <a:gd name="adj" fmla="val 3104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6"/>
          <p:cNvSpPr/>
          <p:nvPr/>
        </p:nvSpPr>
        <p:spPr>
          <a:xfrm>
            <a:off x="8434357" y="190568"/>
            <a:ext cx="266400" cy="266400"/>
          </a:xfrm>
          <a:prstGeom prst="mathMultiply">
            <a:avLst>
              <a:gd name="adj1" fmla="val 2352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a:off x="7656287" y="319171"/>
            <a:ext cx="179400" cy="179400"/>
          </a:xfrm>
          <a:prstGeom prst="frame">
            <a:avLst>
              <a:gd name="adj1" fmla="val 28897"/>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6"/>
          <p:cNvSpPr txBox="1">
            <a:spLocks noGrp="1"/>
          </p:cNvSpPr>
          <p:nvPr>
            <p:ph type="title"/>
          </p:nvPr>
        </p:nvSpPr>
        <p:spPr>
          <a:xfrm>
            <a:off x="457200" y="-1"/>
            <a:ext cx="8229600" cy="10635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119" name="Google Shape;119;p6"/>
          <p:cNvSpPr txBox="1">
            <a:spLocks noGrp="1"/>
          </p:cNvSpPr>
          <p:nvPr>
            <p:ph type="body" idx="1"/>
          </p:nvPr>
        </p:nvSpPr>
        <p:spPr>
          <a:xfrm>
            <a:off x="717750" y="1357125"/>
            <a:ext cx="3741600" cy="35688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sz="2400"/>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120" name="Google Shape;120;p6"/>
          <p:cNvSpPr txBox="1">
            <a:spLocks noGrp="1"/>
          </p:cNvSpPr>
          <p:nvPr>
            <p:ph type="body" idx="2"/>
          </p:nvPr>
        </p:nvSpPr>
        <p:spPr>
          <a:xfrm>
            <a:off x="4684654" y="1357125"/>
            <a:ext cx="3741600" cy="35688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sz="2400"/>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121" name="Google Shape;121;p6"/>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6"/>
        <p:cNvGrpSpPr/>
        <p:nvPr/>
      </p:nvGrpSpPr>
      <p:grpSpPr>
        <a:xfrm>
          <a:off x="0" y="0"/>
          <a:ext cx="0" cy="0"/>
          <a:chOff x="0" y="0"/>
          <a:chExt cx="0" cy="0"/>
        </a:xfrm>
      </p:grpSpPr>
      <p:sp>
        <p:nvSpPr>
          <p:cNvPr id="177" name="Google Shape;177;p10"/>
          <p:cNvSpPr/>
          <p:nvPr/>
        </p:nvSpPr>
        <p:spPr>
          <a:xfrm>
            <a:off x="-25" y="0"/>
            <a:ext cx="9144000" cy="5143500"/>
          </a:xfrm>
          <a:prstGeom prst="rect">
            <a:avLst/>
          </a:prstGeom>
          <a:gradFill>
            <a:gsLst>
              <a:gs pos="0">
                <a:srgbClr val="000000">
                  <a:alpha val="0"/>
                </a:srgbClr>
              </a:gs>
              <a:gs pos="100000">
                <a:srgbClr val="000000">
                  <a:alpha val="29803"/>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 name="Google Shape;178;p10"/>
          <p:cNvSpPr/>
          <p:nvPr/>
        </p:nvSpPr>
        <p:spPr>
          <a:xfrm>
            <a:off x="7813718" y="4683129"/>
            <a:ext cx="499200" cy="499200"/>
          </a:xfrm>
          <a:prstGeom prst="donut">
            <a:avLst>
              <a:gd name="adj" fmla="val 3104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0"/>
          <p:cNvSpPr/>
          <p:nvPr/>
        </p:nvSpPr>
        <p:spPr>
          <a:xfrm rot="2700000">
            <a:off x="14775" y="2902622"/>
            <a:ext cx="497237" cy="497237"/>
          </a:xfrm>
          <a:prstGeom prst="frame">
            <a:avLst>
              <a:gd name="adj1" fmla="val 28897"/>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0"/>
          <p:cNvSpPr/>
          <p:nvPr/>
        </p:nvSpPr>
        <p:spPr>
          <a:xfrm rot="2700000">
            <a:off x="8520218" y="1141799"/>
            <a:ext cx="719128" cy="719128"/>
          </a:xfrm>
          <a:prstGeom prst="mathMultiply">
            <a:avLst>
              <a:gd name="adj1" fmla="val 2352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0"/>
          <p:cNvSpPr/>
          <p:nvPr/>
        </p:nvSpPr>
        <p:spPr>
          <a:xfrm>
            <a:off x="310640" y="1552220"/>
            <a:ext cx="573600" cy="573600"/>
          </a:xfrm>
          <a:prstGeom prst="donut">
            <a:avLst>
              <a:gd name="adj" fmla="val 3104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0"/>
          <p:cNvSpPr/>
          <p:nvPr/>
        </p:nvSpPr>
        <p:spPr>
          <a:xfrm rot="-1799089">
            <a:off x="8562084" y="3081720"/>
            <a:ext cx="542049" cy="542049"/>
          </a:xfrm>
          <a:prstGeom prst="frame">
            <a:avLst>
              <a:gd name="adj1" fmla="val 28897"/>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0"/>
          <p:cNvSpPr/>
          <p:nvPr/>
        </p:nvSpPr>
        <p:spPr>
          <a:xfrm rot="-1528015">
            <a:off x="184406" y="4107717"/>
            <a:ext cx="826066" cy="826066"/>
          </a:xfrm>
          <a:prstGeom prst="mathMultiply">
            <a:avLst>
              <a:gd name="adj1" fmla="val 2352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0"/>
          <p:cNvSpPr/>
          <p:nvPr/>
        </p:nvSpPr>
        <p:spPr>
          <a:xfrm>
            <a:off x="1240046" y="3562976"/>
            <a:ext cx="412500" cy="412500"/>
          </a:xfrm>
          <a:prstGeom prst="donut">
            <a:avLst>
              <a:gd name="adj" fmla="val 3104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0"/>
          <p:cNvSpPr/>
          <p:nvPr/>
        </p:nvSpPr>
        <p:spPr>
          <a:xfrm>
            <a:off x="7555136" y="603174"/>
            <a:ext cx="389700" cy="389700"/>
          </a:xfrm>
          <a:prstGeom prst="frame">
            <a:avLst>
              <a:gd name="adj1" fmla="val 28897"/>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0"/>
          <p:cNvSpPr/>
          <p:nvPr/>
        </p:nvSpPr>
        <p:spPr>
          <a:xfrm rot="-722532">
            <a:off x="970776" y="658602"/>
            <a:ext cx="593869" cy="593869"/>
          </a:xfrm>
          <a:prstGeom prst="mathMultiply">
            <a:avLst>
              <a:gd name="adj1" fmla="val 2352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0"/>
          <p:cNvSpPr/>
          <p:nvPr/>
        </p:nvSpPr>
        <p:spPr>
          <a:xfrm>
            <a:off x="7957723" y="-74674"/>
            <a:ext cx="355200" cy="355200"/>
          </a:xfrm>
          <a:prstGeom prst="donut">
            <a:avLst>
              <a:gd name="adj" fmla="val 3104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0"/>
          <p:cNvSpPr/>
          <p:nvPr/>
        </p:nvSpPr>
        <p:spPr>
          <a:xfrm rot="1500134">
            <a:off x="270777" y="190736"/>
            <a:ext cx="354191" cy="354191"/>
          </a:xfrm>
          <a:prstGeom prst="frame">
            <a:avLst>
              <a:gd name="adj1" fmla="val 28897"/>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0"/>
          <p:cNvSpPr/>
          <p:nvPr/>
        </p:nvSpPr>
        <p:spPr>
          <a:xfrm>
            <a:off x="7675748" y="3826977"/>
            <a:ext cx="511800" cy="511800"/>
          </a:xfrm>
          <a:prstGeom prst="mathMultiply">
            <a:avLst>
              <a:gd name="adj1" fmla="val 2352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0"/>
          <p:cNvSpPr/>
          <p:nvPr/>
        </p:nvSpPr>
        <p:spPr>
          <a:xfrm>
            <a:off x="2065152" y="244976"/>
            <a:ext cx="245700" cy="245700"/>
          </a:xfrm>
          <a:prstGeom prst="donut">
            <a:avLst>
              <a:gd name="adj" fmla="val 3104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0"/>
          <p:cNvSpPr/>
          <p:nvPr/>
        </p:nvSpPr>
        <p:spPr>
          <a:xfrm>
            <a:off x="1857705" y="4581900"/>
            <a:ext cx="238500" cy="238500"/>
          </a:xfrm>
          <a:prstGeom prst="frame">
            <a:avLst>
              <a:gd name="adj1" fmla="val 28897"/>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0"/>
          <p:cNvSpPr/>
          <p:nvPr/>
        </p:nvSpPr>
        <p:spPr>
          <a:xfrm>
            <a:off x="3015532" y="94100"/>
            <a:ext cx="353700" cy="353700"/>
          </a:xfrm>
          <a:prstGeom prst="mathMultiply">
            <a:avLst>
              <a:gd name="adj1" fmla="val 2352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0"/>
          <p:cNvSpPr/>
          <p:nvPr/>
        </p:nvSpPr>
        <p:spPr>
          <a:xfrm>
            <a:off x="8066932" y="2335938"/>
            <a:ext cx="239400" cy="239400"/>
          </a:xfrm>
          <a:prstGeom prst="donut">
            <a:avLst>
              <a:gd name="adj" fmla="val 3104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0"/>
          <p:cNvSpPr/>
          <p:nvPr/>
        </p:nvSpPr>
        <p:spPr>
          <a:xfrm>
            <a:off x="3200947" y="4718270"/>
            <a:ext cx="245700" cy="245700"/>
          </a:xfrm>
          <a:prstGeom prst="donut">
            <a:avLst>
              <a:gd name="adj" fmla="val 3104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0"/>
          <p:cNvSpPr/>
          <p:nvPr/>
        </p:nvSpPr>
        <p:spPr>
          <a:xfrm>
            <a:off x="1348282" y="2445799"/>
            <a:ext cx="353700" cy="353700"/>
          </a:xfrm>
          <a:prstGeom prst="mathMultiply">
            <a:avLst>
              <a:gd name="adj1" fmla="val 2352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0"/>
          <p:cNvSpPr/>
          <p:nvPr/>
        </p:nvSpPr>
        <p:spPr>
          <a:xfrm>
            <a:off x="5643076" y="4619286"/>
            <a:ext cx="344700" cy="344700"/>
          </a:xfrm>
          <a:prstGeom prst="mathMultiply">
            <a:avLst>
              <a:gd name="adj1" fmla="val 23520"/>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0"/>
          <p:cNvSpPr/>
          <p:nvPr/>
        </p:nvSpPr>
        <p:spPr>
          <a:xfrm rot="-2700000">
            <a:off x="6674441" y="4438128"/>
            <a:ext cx="232072" cy="232072"/>
          </a:xfrm>
          <a:prstGeom prst="frame">
            <a:avLst>
              <a:gd name="adj1" fmla="val 28897"/>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0"/>
          <p:cNvSpPr/>
          <p:nvPr/>
        </p:nvSpPr>
        <p:spPr>
          <a:xfrm>
            <a:off x="6422057" y="132477"/>
            <a:ext cx="232200" cy="232200"/>
          </a:xfrm>
          <a:prstGeom prst="frame">
            <a:avLst>
              <a:gd name="adj1" fmla="val 28897"/>
            </a:avLst>
          </a:prstGeom>
          <a:solidFill>
            <a:srgbClr val="FFFFFF">
              <a:alpha val="2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0"/>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without decoration">
  <p:cSld name="BLANK_1">
    <p:spTree>
      <p:nvGrpSpPr>
        <p:cNvPr id="1" name="Shape 200"/>
        <p:cNvGrpSpPr/>
        <p:nvPr/>
      </p:nvGrpSpPr>
      <p:grpSpPr>
        <a:xfrm>
          <a:off x="0" y="0"/>
          <a:ext cx="0" cy="0"/>
          <a:chOff x="0" y="0"/>
          <a:chExt cx="0" cy="0"/>
        </a:xfrm>
      </p:grpSpPr>
      <p:sp>
        <p:nvSpPr>
          <p:cNvPr id="201" name="Google Shape;201;p11"/>
          <p:cNvSpPr/>
          <p:nvPr/>
        </p:nvSpPr>
        <p:spPr>
          <a:xfrm>
            <a:off x="-25" y="0"/>
            <a:ext cx="9144000" cy="5143500"/>
          </a:xfrm>
          <a:prstGeom prst="rect">
            <a:avLst/>
          </a:prstGeom>
          <a:gradFill>
            <a:gsLst>
              <a:gs pos="0">
                <a:srgbClr val="000000">
                  <a:alpha val="0"/>
                </a:srgbClr>
              </a:gs>
              <a:gs pos="100000">
                <a:srgbClr val="000000">
                  <a:alpha val="29803"/>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2" name="Google Shape;202;p11"/>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7BD1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1"/>
            <a:ext cx="8229600" cy="10635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rgbClr val="FFFFFF"/>
              </a:buClr>
              <a:buSzPts val="2400"/>
              <a:buFont typeface="Varela Round"/>
              <a:buNone/>
              <a:defRPr sz="2400" b="1">
                <a:solidFill>
                  <a:srgbClr val="FFFFFF"/>
                </a:solidFill>
                <a:latin typeface="Varela Round"/>
                <a:ea typeface="Varela Round"/>
                <a:cs typeface="Varela Round"/>
                <a:sym typeface="Varela Round"/>
              </a:defRPr>
            </a:lvl1pPr>
            <a:lvl2pPr lvl="1" algn="ctr">
              <a:spcBef>
                <a:spcPts val="0"/>
              </a:spcBef>
              <a:spcAft>
                <a:spcPts val="0"/>
              </a:spcAft>
              <a:buClr>
                <a:srgbClr val="FFFFFF"/>
              </a:buClr>
              <a:buSzPts val="2400"/>
              <a:buFont typeface="Varela Round"/>
              <a:buNone/>
              <a:defRPr sz="2400" b="1">
                <a:solidFill>
                  <a:srgbClr val="FFFFFF"/>
                </a:solidFill>
                <a:latin typeface="Varela Round"/>
                <a:ea typeface="Varela Round"/>
                <a:cs typeface="Varela Round"/>
                <a:sym typeface="Varela Round"/>
              </a:defRPr>
            </a:lvl2pPr>
            <a:lvl3pPr lvl="2" algn="ctr">
              <a:spcBef>
                <a:spcPts val="0"/>
              </a:spcBef>
              <a:spcAft>
                <a:spcPts val="0"/>
              </a:spcAft>
              <a:buClr>
                <a:srgbClr val="FFFFFF"/>
              </a:buClr>
              <a:buSzPts val="2400"/>
              <a:buFont typeface="Varela Round"/>
              <a:buNone/>
              <a:defRPr sz="2400" b="1">
                <a:solidFill>
                  <a:srgbClr val="FFFFFF"/>
                </a:solidFill>
                <a:latin typeface="Varela Round"/>
                <a:ea typeface="Varela Round"/>
                <a:cs typeface="Varela Round"/>
                <a:sym typeface="Varela Round"/>
              </a:defRPr>
            </a:lvl3pPr>
            <a:lvl4pPr lvl="3" algn="ctr">
              <a:spcBef>
                <a:spcPts val="0"/>
              </a:spcBef>
              <a:spcAft>
                <a:spcPts val="0"/>
              </a:spcAft>
              <a:buClr>
                <a:srgbClr val="FFFFFF"/>
              </a:buClr>
              <a:buSzPts val="2400"/>
              <a:buFont typeface="Varela Round"/>
              <a:buNone/>
              <a:defRPr sz="2400" b="1">
                <a:solidFill>
                  <a:srgbClr val="FFFFFF"/>
                </a:solidFill>
                <a:latin typeface="Varela Round"/>
                <a:ea typeface="Varela Round"/>
                <a:cs typeface="Varela Round"/>
                <a:sym typeface="Varela Round"/>
              </a:defRPr>
            </a:lvl4pPr>
            <a:lvl5pPr lvl="4" algn="ctr">
              <a:spcBef>
                <a:spcPts val="0"/>
              </a:spcBef>
              <a:spcAft>
                <a:spcPts val="0"/>
              </a:spcAft>
              <a:buClr>
                <a:srgbClr val="FFFFFF"/>
              </a:buClr>
              <a:buSzPts val="2400"/>
              <a:buFont typeface="Varela Round"/>
              <a:buNone/>
              <a:defRPr sz="2400" b="1">
                <a:solidFill>
                  <a:srgbClr val="FFFFFF"/>
                </a:solidFill>
                <a:latin typeface="Varela Round"/>
                <a:ea typeface="Varela Round"/>
                <a:cs typeface="Varela Round"/>
                <a:sym typeface="Varela Round"/>
              </a:defRPr>
            </a:lvl5pPr>
            <a:lvl6pPr lvl="5" algn="ctr">
              <a:spcBef>
                <a:spcPts val="0"/>
              </a:spcBef>
              <a:spcAft>
                <a:spcPts val="0"/>
              </a:spcAft>
              <a:buClr>
                <a:srgbClr val="FFFFFF"/>
              </a:buClr>
              <a:buSzPts val="2400"/>
              <a:buFont typeface="Varela Round"/>
              <a:buNone/>
              <a:defRPr sz="2400" b="1">
                <a:solidFill>
                  <a:srgbClr val="FFFFFF"/>
                </a:solidFill>
                <a:latin typeface="Varela Round"/>
                <a:ea typeface="Varela Round"/>
                <a:cs typeface="Varela Round"/>
                <a:sym typeface="Varela Round"/>
              </a:defRPr>
            </a:lvl6pPr>
            <a:lvl7pPr lvl="6" algn="ctr">
              <a:spcBef>
                <a:spcPts val="0"/>
              </a:spcBef>
              <a:spcAft>
                <a:spcPts val="0"/>
              </a:spcAft>
              <a:buClr>
                <a:srgbClr val="FFFFFF"/>
              </a:buClr>
              <a:buSzPts val="2400"/>
              <a:buFont typeface="Varela Round"/>
              <a:buNone/>
              <a:defRPr sz="2400" b="1">
                <a:solidFill>
                  <a:srgbClr val="FFFFFF"/>
                </a:solidFill>
                <a:latin typeface="Varela Round"/>
                <a:ea typeface="Varela Round"/>
                <a:cs typeface="Varela Round"/>
                <a:sym typeface="Varela Round"/>
              </a:defRPr>
            </a:lvl7pPr>
            <a:lvl8pPr lvl="7" algn="ctr">
              <a:spcBef>
                <a:spcPts val="0"/>
              </a:spcBef>
              <a:spcAft>
                <a:spcPts val="0"/>
              </a:spcAft>
              <a:buClr>
                <a:srgbClr val="FFFFFF"/>
              </a:buClr>
              <a:buSzPts val="2400"/>
              <a:buFont typeface="Varela Round"/>
              <a:buNone/>
              <a:defRPr sz="2400" b="1">
                <a:solidFill>
                  <a:srgbClr val="FFFFFF"/>
                </a:solidFill>
                <a:latin typeface="Varela Round"/>
                <a:ea typeface="Varela Round"/>
                <a:cs typeface="Varela Round"/>
                <a:sym typeface="Varela Round"/>
              </a:defRPr>
            </a:lvl8pPr>
            <a:lvl9pPr lvl="8" algn="ctr">
              <a:spcBef>
                <a:spcPts val="0"/>
              </a:spcBef>
              <a:spcAft>
                <a:spcPts val="0"/>
              </a:spcAft>
              <a:buClr>
                <a:srgbClr val="FFFFFF"/>
              </a:buClr>
              <a:buSzPts val="2400"/>
              <a:buFont typeface="Varela Round"/>
              <a:buNone/>
              <a:defRPr sz="2400" b="1">
                <a:solidFill>
                  <a:srgbClr val="FFFFFF"/>
                </a:solidFill>
                <a:latin typeface="Varela Round"/>
                <a:ea typeface="Varela Round"/>
                <a:cs typeface="Varela Round"/>
                <a:sym typeface="Varela Round"/>
              </a:defRPr>
            </a:lvl9pPr>
          </a:lstStyle>
          <a:p>
            <a:endParaRPr/>
          </a:p>
        </p:txBody>
      </p:sp>
      <p:sp>
        <p:nvSpPr>
          <p:cNvPr id="7" name="Google Shape;7;p1"/>
          <p:cNvSpPr txBox="1">
            <a:spLocks noGrp="1"/>
          </p:cNvSpPr>
          <p:nvPr>
            <p:ph type="body" idx="1"/>
          </p:nvPr>
        </p:nvSpPr>
        <p:spPr>
          <a:xfrm>
            <a:off x="868550" y="1411400"/>
            <a:ext cx="7407000" cy="35145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rgbClr val="7BD100"/>
              </a:buClr>
              <a:buSzPts val="3000"/>
              <a:buFont typeface="Varela Round"/>
              <a:buChar char="×"/>
              <a:defRPr sz="3000">
                <a:solidFill>
                  <a:srgbClr val="546973"/>
                </a:solidFill>
                <a:latin typeface="Varela Round"/>
                <a:ea typeface="Varela Round"/>
                <a:cs typeface="Varela Round"/>
                <a:sym typeface="Varela Round"/>
              </a:defRPr>
            </a:lvl1pPr>
            <a:lvl2pPr marL="914400" lvl="1" indent="-381000">
              <a:spcBef>
                <a:spcPts val="0"/>
              </a:spcBef>
              <a:spcAft>
                <a:spcPts val="0"/>
              </a:spcAft>
              <a:buClr>
                <a:srgbClr val="7BD100"/>
              </a:buClr>
              <a:buSzPts val="2400"/>
              <a:buFont typeface="Varela Round"/>
              <a:buChar char="×"/>
              <a:defRPr sz="2400">
                <a:solidFill>
                  <a:srgbClr val="546973"/>
                </a:solidFill>
                <a:latin typeface="Varela Round"/>
                <a:ea typeface="Varela Round"/>
                <a:cs typeface="Varela Round"/>
                <a:sym typeface="Varela Round"/>
              </a:defRPr>
            </a:lvl2pPr>
            <a:lvl3pPr marL="1371600" lvl="2" indent="-381000">
              <a:spcBef>
                <a:spcPts val="0"/>
              </a:spcBef>
              <a:spcAft>
                <a:spcPts val="0"/>
              </a:spcAft>
              <a:buClr>
                <a:srgbClr val="7BD100"/>
              </a:buClr>
              <a:buSzPts val="2400"/>
              <a:buFont typeface="Varela Round"/>
              <a:buChar char="×"/>
              <a:defRPr sz="2400">
                <a:solidFill>
                  <a:srgbClr val="546973"/>
                </a:solidFill>
                <a:latin typeface="Varela Round"/>
                <a:ea typeface="Varela Round"/>
                <a:cs typeface="Varela Round"/>
                <a:sym typeface="Varela Round"/>
              </a:defRPr>
            </a:lvl3pPr>
            <a:lvl4pPr marL="1828800" lvl="3" indent="-342900">
              <a:spcBef>
                <a:spcPts val="0"/>
              </a:spcBef>
              <a:spcAft>
                <a:spcPts val="0"/>
              </a:spcAft>
              <a:buClr>
                <a:srgbClr val="7BD100"/>
              </a:buClr>
              <a:buSzPts val="1800"/>
              <a:buFont typeface="Varela Round"/>
              <a:buChar char="×"/>
              <a:defRPr sz="1800">
                <a:solidFill>
                  <a:srgbClr val="546973"/>
                </a:solidFill>
                <a:latin typeface="Varela Round"/>
                <a:ea typeface="Varela Round"/>
                <a:cs typeface="Varela Round"/>
                <a:sym typeface="Varela Round"/>
              </a:defRPr>
            </a:lvl4pPr>
            <a:lvl5pPr marL="2286000" lvl="4" indent="-342900">
              <a:spcBef>
                <a:spcPts val="0"/>
              </a:spcBef>
              <a:spcAft>
                <a:spcPts val="0"/>
              </a:spcAft>
              <a:buClr>
                <a:srgbClr val="7BD100"/>
              </a:buClr>
              <a:buSzPts val="1800"/>
              <a:buFont typeface="Varela Round"/>
              <a:buChar char="×"/>
              <a:defRPr sz="1800">
                <a:solidFill>
                  <a:srgbClr val="546973"/>
                </a:solidFill>
                <a:latin typeface="Varela Round"/>
                <a:ea typeface="Varela Round"/>
                <a:cs typeface="Varela Round"/>
                <a:sym typeface="Varela Round"/>
              </a:defRPr>
            </a:lvl5pPr>
            <a:lvl6pPr marL="2743200" lvl="5" indent="-342900">
              <a:spcBef>
                <a:spcPts val="0"/>
              </a:spcBef>
              <a:spcAft>
                <a:spcPts val="0"/>
              </a:spcAft>
              <a:buClr>
                <a:srgbClr val="7BD100"/>
              </a:buClr>
              <a:buSzPts val="1800"/>
              <a:buFont typeface="Varela Round"/>
              <a:buChar char="×"/>
              <a:defRPr sz="1800">
                <a:solidFill>
                  <a:srgbClr val="546973"/>
                </a:solidFill>
                <a:latin typeface="Varela Round"/>
                <a:ea typeface="Varela Round"/>
                <a:cs typeface="Varela Round"/>
                <a:sym typeface="Varela Round"/>
              </a:defRPr>
            </a:lvl6pPr>
            <a:lvl7pPr marL="3200400" lvl="6" indent="-342900">
              <a:spcBef>
                <a:spcPts val="0"/>
              </a:spcBef>
              <a:spcAft>
                <a:spcPts val="0"/>
              </a:spcAft>
              <a:buClr>
                <a:srgbClr val="546973"/>
              </a:buClr>
              <a:buSzPts val="1800"/>
              <a:buFont typeface="Varela Round"/>
              <a:buChar char="●"/>
              <a:defRPr sz="1800">
                <a:solidFill>
                  <a:srgbClr val="546973"/>
                </a:solidFill>
                <a:latin typeface="Varela Round"/>
                <a:ea typeface="Varela Round"/>
                <a:cs typeface="Varela Round"/>
                <a:sym typeface="Varela Round"/>
              </a:defRPr>
            </a:lvl7pPr>
            <a:lvl8pPr marL="3657600" lvl="7" indent="-342900">
              <a:spcBef>
                <a:spcPts val="0"/>
              </a:spcBef>
              <a:spcAft>
                <a:spcPts val="0"/>
              </a:spcAft>
              <a:buClr>
                <a:srgbClr val="546973"/>
              </a:buClr>
              <a:buSzPts val="1800"/>
              <a:buFont typeface="Varela Round"/>
              <a:buChar char="○"/>
              <a:defRPr sz="1800">
                <a:solidFill>
                  <a:srgbClr val="546973"/>
                </a:solidFill>
                <a:latin typeface="Varela Round"/>
                <a:ea typeface="Varela Round"/>
                <a:cs typeface="Varela Round"/>
                <a:sym typeface="Varela Round"/>
              </a:defRPr>
            </a:lvl8pPr>
            <a:lvl9pPr marL="4114800" lvl="8" indent="-342900">
              <a:spcBef>
                <a:spcPts val="0"/>
              </a:spcBef>
              <a:spcAft>
                <a:spcPts val="0"/>
              </a:spcAft>
              <a:buClr>
                <a:srgbClr val="546973"/>
              </a:buClr>
              <a:buSzPts val="1800"/>
              <a:buFont typeface="Varela Round"/>
              <a:buChar char="■"/>
              <a:defRPr sz="1800">
                <a:solidFill>
                  <a:srgbClr val="546973"/>
                </a:solidFill>
                <a:latin typeface="Varela Round"/>
                <a:ea typeface="Varela Round"/>
                <a:cs typeface="Varela Round"/>
                <a:sym typeface="Varela Round"/>
              </a:defRPr>
            </a:lvl9pPr>
          </a:lstStyle>
          <a:p>
            <a:endParaRPr/>
          </a:p>
        </p:txBody>
      </p:sp>
      <p:sp>
        <p:nvSpPr>
          <p:cNvPr id="8" name="Google Shape;8;p1"/>
          <p:cNvSpPr txBox="1">
            <a:spLocks noGrp="1"/>
          </p:cNvSpPr>
          <p:nvPr>
            <p:ph type="sldNum" idx="12"/>
          </p:nvPr>
        </p:nvSpPr>
        <p:spPr>
          <a:xfrm>
            <a:off x="4297650" y="4749851"/>
            <a:ext cx="548700" cy="393600"/>
          </a:xfrm>
          <a:prstGeom prst="rect">
            <a:avLst/>
          </a:prstGeom>
          <a:noFill/>
          <a:ln>
            <a:noFill/>
          </a:ln>
        </p:spPr>
        <p:txBody>
          <a:bodyPr spcFirstLastPara="1" wrap="square" lIns="91425" tIns="91425" rIns="91425" bIns="91425" anchor="t" anchorCtr="0">
            <a:noAutofit/>
          </a:bodyPr>
          <a:lstStyle>
            <a:lvl1pPr lvl="0" algn="ctr">
              <a:buNone/>
              <a:defRPr sz="1200">
                <a:solidFill>
                  <a:srgbClr val="7BD100"/>
                </a:solidFill>
                <a:latin typeface="Varela Round"/>
                <a:ea typeface="Varela Round"/>
                <a:cs typeface="Varela Round"/>
                <a:sym typeface="Varela Round"/>
              </a:defRPr>
            </a:lvl1pPr>
            <a:lvl2pPr lvl="1" algn="ctr">
              <a:buNone/>
              <a:defRPr sz="1200">
                <a:solidFill>
                  <a:srgbClr val="7BD100"/>
                </a:solidFill>
                <a:latin typeface="Varela Round"/>
                <a:ea typeface="Varela Round"/>
                <a:cs typeface="Varela Round"/>
                <a:sym typeface="Varela Round"/>
              </a:defRPr>
            </a:lvl2pPr>
            <a:lvl3pPr lvl="2" algn="ctr">
              <a:buNone/>
              <a:defRPr sz="1200">
                <a:solidFill>
                  <a:srgbClr val="7BD100"/>
                </a:solidFill>
                <a:latin typeface="Varela Round"/>
                <a:ea typeface="Varela Round"/>
                <a:cs typeface="Varela Round"/>
                <a:sym typeface="Varela Round"/>
              </a:defRPr>
            </a:lvl3pPr>
            <a:lvl4pPr lvl="3" algn="ctr">
              <a:buNone/>
              <a:defRPr sz="1200">
                <a:solidFill>
                  <a:srgbClr val="7BD100"/>
                </a:solidFill>
                <a:latin typeface="Varela Round"/>
                <a:ea typeface="Varela Round"/>
                <a:cs typeface="Varela Round"/>
                <a:sym typeface="Varela Round"/>
              </a:defRPr>
            </a:lvl4pPr>
            <a:lvl5pPr lvl="4" algn="ctr">
              <a:buNone/>
              <a:defRPr sz="1200">
                <a:solidFill>
                  <a:srgbClr val="7BD100"/>
                </a:solidFill>
                <a:latin typeface="Varela Round"/>
                <a:ea typeface="Varela Round"/>
                <a:cs typeface="Varela Round"/>
                <a:sym typeface="Varela Round"/>
              </a:defRPr>
            </a:lvl5pPr>
            <a:lvl6pPr lvl="5" algn="ctr">
              <a:buNone/>
              <a:defRPr sz="1200">
                <a:solidFill>
                  <a:srgbClr val="7BD100"/>
                </a:solidFill>
                <a:latin typeface="Varela Round"/>
                <a:ea typeface="Varela Round"/>
                <a:cs typeface="Varela Round"/>
                <a:sym typeface="Varela Round"/>
              </a:defRPr>
            </a:lvl6pPr>
            <a:lvl7pPr lvl="6" algn="ctr">
              <a:buNone/>
              <a:defRPr sz="1200">
                <a:solidFill>
                  <a:srgbClr val="7BD100"/>
                </a:solidFill>
                <a:latin typeface="Varela Round"/>
                <a:ea typeface="Varela Round"/>
                <a:cs typeface="Varela Round"/>
                <a:sym typeface="Varela Round"/>
              </a:defRPr>
            </a:lvl7pPr>
            <a:lvl8pPr lvl="7" algn="ctr">
              <a:buNone/>
              <a:defRPr sz="1200">
                <a:solidFill>
                  <a:srgbClr val="7BD100"/>
                </a:solidFill>
                <a:latin typeface="Varela Round"/>
                <a:ea typeface="Varela Round"/>
                <a:cs typeface="Varela Round"/>
                <a:sym typeface="Varela Round"/>
              </a:defRPr>
            </a:lvl8pPr>
            <a:lvl9pPr lvl="8" algn="ctr">
              <a:buNone/>
              <a:defRPr sz="1200">
                <a:solidFill>
                  <a:srgbClr val="7BD100"/>
                </a:solidFill>
                <a:latin typeface="Varela Round"/>
                <a:ea typeface="Varela Round"/>
                <a:cs typeface="Varela Round"/>
                <a:sym typeface="Varela Round"/>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6" r:id="rId5"/>
    <p:sldLayoutId id="2147483657"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2"/>
          <p:cNvSpPr txBox="1">
            <a:spLocks noGrp="1"/>
          </p:cNvSpPr>
          <p:nvPr>
            <p:ph type="ctrTitle"/>
          </p:nvPr>
        </p:nvSpPr>
        <p:spPr>
          <a:xfrm>
            <a:off x="1820078" y="1642202"/>
            <a:ext cx="5817851"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Ministry of Education Website</a:t>
            </a:r>
            <a:br>
              <a:rPr lang="en-US" dirty="0"/>
            </a:br>
            <a:r>
              <a:rPr lang="en-US" dirty="0"/>
              <a:t>18110004</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7" name="Google Shape;237;p16"/>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10</a:t>
            </a:fld>
            <a:endParaRPr/>
          </a:p>
        </p:txBody>
      </p:sp>
      <p:grpSp>
        <p:nvGrpSpPr>
          <p:cNvPr id="2" name="Group 1">
            <a:extLst>
              <a:ext uri="{FF2B5EF4-FFF2-40B4-BE49-F238E27FC236}">
                <a16:creationId xmlns:a16="http://schemas.microsoft.com/office/drawing/2014/main" id="{C338624B-6B8F-4EE0-8CA4-2558F4D0A9C9}"/>
              </a:ext>
            </a:extLst>
          </p:cNvPr>
          <p:cNvGrpSpPr/>
          <p:nvPr/>
        </p:nvGrpSpPr>
        <p:grpSpPr>
          <a:xfrm>
            <a:off x="3800709" y="214050"/>
            <a:ext cx="1192955" cy="486799"/>
            <a:chOff x="5562274" y="288009"/>
            <a:chExt cx="1192955" cy="486799"/>
          </a:xfrm>
        </p:grpSpPr>
        <p:sp>
          <p:nvSpPr>
            <p:cNvPr id="12" name="Rectangle 11">
              <a:extLst>
                <a:ext uri="{FF2B5EF4-FFF2-40B4-BE49-F238E27FC236}">
                  <a16:creationId xmlns:a16="http://schemas.microsoft.com/office/drawing/2014/main" id="{7C440B9F-F9DF-40AB-9E33-68DC0DA63344}"/>
                </a:ext>
              </a:extLst>
            </p:cNvPr>
            <p:cNvSpPr/>
            <p:nvPr/>
          </p:nvSpPr>
          <p:spPr>
            <a:xfrm>
              <a:off x="5784291" y="288009"/>
              <a:ext cx="803425" cy="307777"/>
            </a:xfrm>
            <a:prstGeom prst="rect">
              <a:avLst/>
            </a:prstGeom>
          </p:spPr>
          <p:txBody>
            <a:bodyPr wrap="none">
              <a:spAutoFit/>
            </a:bodyPr>
            <a:lstStyle/>
            <a:p>
              <a:r>
                <a:rPr lang="en-US" dirty="0">
                  <a:latin typeface="Times New Roman" panose="02020603050405020304" pitchFamily="18" charset="0"/>
                  <a:ea typeface="Times New Roman" panose="02020603050405020304" pitchFamily="18" charset="0"/>
                </a:rPr>
                <a:t>Students</a:t>
              </a:r>
              <a:endParaRPr lang="en-US" dirty="0"/>
            </a:p>
          </p:txBody>
        </p:sp>
        <p:sp>
          <p:nvSpPr>
            <p:cNvPr id="14" name="Rectangle 13">
              <a:extLst>
                <a:ext uri="{FF2B5EF4-FFF2-40B4-BE49-F238E27FC236}">
                  <a16:creationId xmlns:a16="http://schemas.microsoft.com/office/drawing/2014/main" id="{03368405-05C1-4CDD-8630-418BE552A97A}"/>
                </a:ext>
              </a:extLst>
            </p:cNvPr>
            <p:cNvSpPr/>
            <p:nvPr/>
          </p:nvSpPr>
          <p:spPr>
            <a:xfrm>
              <a:off x="5562274" y="467031"/>
              <a:ext cx="1192955" cy="307777"/>
            </a:xfrm>
            <a:prstGeom prst="rect">
              <a:avLst/>
            </a:prstGeom>
          </p:spPr>
          <p:txBody>
            <a:bodyPr wrap="none">
              <a:spAutoFit/>
            </a:bodyPr>
            <a:lstStyle/>
            <a:p>
              <a:r>
                <a:rPr lang="en-US" dirty="0">
                  <a:solidFill>
                    <a:srgbClr val="385623"/>
                  </a:solidFill>
                  <a:latin typeface="Times New Roman" panose="02020603050405020304" pitchFamily="18" charset="0"/>
                  <a:ea typeface="Times New Roman" panose="02020603050405020304" pitchFamily="18" charset="0"/>
                </a:rPr>
                <a:t>   High school</a:t>
              </a:r>
              <a:endParaRPr lang="en-US" dirty="0"/>
            </a:p>
          </p:txBody>
        </p:sp>
      </p:grpSp>
      <p:sp>
        <p:nvSpPr>
          <p:cNvPr id="4" name="Rectangle 3">
            <a:extLst>
              <a:ext uri="{FF2B5EF4-FFF2-40B4-BE49-F238E27FC236}">
                <a16:creationId xmlns:a16="http://schemas.microsoft.com/office/drawing/2014/main" id="{3432DC8B-B4D9-4B4F-8B12-E7AB008D68D3}"/>
              </a:ext>
            </a:extLst>
          </p:cNvPr>
          <p:cNvSpPr/>
          <p:nvPr/>
        </p:nvSpPr>
        <p:spPr>
          <a:xfrm>
            <a:off x="2286000" y="879871"/>
            <a:ext cx="4572000" cy="896784"/>
          </a:xfrm>
          <a:prstGeom prst="rect">
            <a:avLst/>
          </a:prstGeom>
        </p:spPr>
        <p:txBody>
          <a:bodyPr>
            <a:spAutoFit/>
          </a:bodyPr>
          <a:lstStyle/>
          <a:p>
            <a:pPr>
              <a:lnSpc>
                <a:spcPct val="110000"/>
              </a:lnSpc>
              <a:spcAft>
                <a:spcPts val="420"/>
              </a:spcAft>
              <a:tabLst>
                <a:tab pos="689610" algn="ctr"/>
                <a:tab pos="1370965" algn="ctr"/>
                <a:tab pos="1827530" algn="ctr"/>
                <a:tab pos="2286000" algn="ctr"/>
                <a:tab pos="2742565" algn="ctr"/>
                <a:tab pos="3199130" algn="ctr"/>
                <a:tab pos="3657600" algn="ctr"/>
                <a:tab pos="4825365" algn="ctr"/>
              </a:tabLst>
            </a:pPr>
            <a:r>
              <a:rPr lang="en-US" dirty="0">
                <a:solidFill>
                  <a:srgbClr val="70AD47"/>
                </a:solidFill>
                <a:latin typeface="Times New Roman" panose="02020603050405020304" pitchFamily="18" charset="0"/>
                <a:ea typeface="Times New Roman" panose="02020603050405020304" pitchFamily="18" charset="0"/>
              </a:rPr>
              <a:t>Marks: 	 	 	 	 	 	 	Schedule (Academic) </a:t>
            </a:r>
            <a:endParaRPr lang="en-US" dirty="0">
              <a:latin typeface="Times New Roman" panose="02020603050405020304" pitchFamily="18" charset="0"/>
              <a:ea typeface="Times New Roman" panose="02020603050405020304" pitchFamily="18" charset="0"/>
            </a:endParaRPr>
          </a:p>
          <a:p>
            <a:pPr marL="606425" marR="735965" indent="-6350" algn="ctr">
              <a:lnSpc>
                <a:spcPct val="107000"/>
              </a:lnSpc>
              <a:spcBef>
                <a:spcPts val="530"/>
              </a:spcBef>
            </a:pPr>
            <a:r>
              <a:rPr lang="en-US" dirty="0">
                <a:solidFill>
                  <a:srgbClr val="70AD47"/>
                </a:solidFill>
                <a:latin typeface="Times New Roman" panose="02020603050405020304" pitchFamily="18" charset="0"/>
                <a:ea typeface="Times New Roman" panose="02020603050405020304" pitchFamily="18" charset="0"/>
              </a:rPr>
              <a:t>Schedule (Weekly): </a:t>
            </a:r>
            <a:endParaRPr lang="en-US" dirty="0">
              <a:latin typeface="Times New Roman" panose="02020603050405020304" pitchFamily="18" charset="0"/>
              <a:ea typeface="Times New Roman" panose="02020603050405020304" pitchFamily="18" charset="0"/>
            </a:endParaRPr>
          </a:p>
        </p:txBody>
      </p:sp>
      <p:grpSp>
        <p:nvGrpSpPr>
          <p:cNvPr id="17" name="Group 16">
            <a:extLst>
              <a:ext uri="{FF2B5EF4-FFF2-40B4-BE49-F238E27FC236}">
                <a16:creationId xmlns:a16="http://schemas.microsoft.com/office/drawing/2014/main" id="{BF741C50-74A0-454B-B0B9-A99402DAB149}"/>
              </a:ext>
            </a:extLst>
          </p:cNvPr>
          <p:cNvGrpSpPr/>
          <p:nvPr/>
        </p:nvGrpSpPr>
        <p:grpSpPr>
          <a:xfrm>
            <a:off x="1753709" y="1955677"/>
            <a:ext cx="5087882" cy="2848760"/>
            <a:chOff x="0" y="0"/>
            <a:chExt cx="7674863" cy="4023360"/>
          </a:xfrm>
        </p:grpSpPr>
        <p:pic>
          <p:nvPicPr>
            <p:cNvPr id="18" name="Picture 17">
              <a:extLst>
                <a:ext uri="{FF2B5EF4-FFF2-40B4-BE49-F238E27FC236}">
                  <a16:creationId xmlns:a16="http://schemas.microsoft.com/office/drawing/2014/main" id="{7EE0ACC6-6F17-45FC-BCAE-500B6D1C20BD}"/>
                </a:ext>
              </a:extLst>
            </p:cNvPr>
            <p:cNvPicPr/>
            <p:nvPr/>
          </p:nvPicPr>
          <p:blipFill>
            <a:blip r:embed="rId3"/>
            <a:stretch>
              <a:fillRect/>
            </a:stretch>
          </p:blipFill>
          <p:spPr>
            <a:xfrm>
              <a:off x="0" y="0"/>
              <a:ext cx="3770376" cy="3998976"/>
            </a:xfrm>
            <a:prstGeom prst="rect">
              <a:avLst/>
            </a:prstGeom>
          </p:spPr>
        </p:pic>
        <p:pic>
          <p:nvPicPr>
            <p:cNvPr id="24" name="Picture 23">
              <a:extLst>
                <a:ext uri="{FF2B5EF4-FFF2-40B4-BE49-F238E27FC236}">
                  <a16:creationId xmlns:a16="http://schemas.microsoft.com/office/drawing/2014/main" id="{716C7E95-E59E-4B50-858B-2C9298B9F059}"/>
                </a:ext>
              </a:extLst>
            </p:cNvPr>
            <p:cNvPicPr/>
            <p:nvPr/>
          </p:nvPicPr>
          <p:blipFill>
            <a:blip r:embed="rId4"/>
            <a:stretch>
              <a:fillRect/>
            </a:stretch>
          </p:blipFill>
          <p:spPr>
            <a:xfrm>
              <a:off x="3874008" y="3048"/>
              <a:ext cx="3800855" cy="4020312"/>
            </a:xfrm>
            <a:prstGeom prst="rect">
              <a:avLst/>
            </a:prstGeom>
          </p:spPr>
        </p:pic>
      </p:grpSp>
    </p:spTree>
    <p:extLst>
      <p:ext uri="{BB962C8B-B14F-4D97-AF65-F5344CB8AC3E}">
        <p14:creationId xmlns:p14="http://schemas.microsoft.com/office/powerpoint/2010/main" val="1021650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7" name="Google Shape;237;p16"/>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11</a:t>
            </a:fld>
            <a:endParaRPr/>
          </a:p>
        </p:txBody>
      </p:sp>
      <p:sp>
        <p:nvSpPr>
          <p:cNvPr id="3" name="Rectangle 2">
            <a:extLst>
              <a:ext uri="{FF2B5EF4-FFF2-40B4-BE49-F238E27FC236}">
                <a16:creationId xmlns:a16="http://schemas.microsoft.com/office/drawing/2014/main" id="{4726DD07-F1D5-4401-AEA6-FB50CA7841DC}"/>
              </a:ext>
            </a:extLst>
          </p:cNvPr>
          <p:cNvSpPr/>
          <p:nvPr/>
        </p:nvSpPr>
        <p:spPr>
          <a:xfrm>
            <a:off x="4215171" y="408668"/>
            <a:ext cx="713657" cy="307777"/>
          </a:xfrm>
          <a:prstGeom prst="rect">
            <a:avLst/>
          </a:prstGeom>
        </p:spPr>
        <p:txBody>
          <a:bodyPr wrap="none">
            <a:spAutoFit/>
          </a:bodyPr>
          <a:lstStyle/>
          <a:p>
            <a:r>
              <a:rPr lang="en-US" dirty="0">
                <a:solidFill>
                  <a:srgbClr val="619428"/>
                </a:solidFill>
                <a:latin typeface="Times New Roman" panose="02020603050405020304" pitchFamily="18" charset="0"/>
                <a:ea typeface="Times New Roman" panose="02020603050405020304" pitchFamily="18" charset="0"/>
              </a:rPr>
              <a:t>Parents</a:t>
            </a:r>
            <a:endParaRPr lang="en-US" dirty="0"/>
          </a:p>
        </p:txBody>
      </p:sp>
      <p:sp>
        <p:nvSpPr>
          <p:cNvPr id="5" name="Rectangle 4">
            <a:extLst>
              <a:ext uri="{FF2B5EF4-FFF2-40B4-BE49-F238E27FC236}">
                <a16:creationId xmlns:a16="http://schemas.microsoft.com/office/drawing/2014/main" id="{5CE63A87-B687-4EC2-A4CE-D3068F2742FF}"/>
              </a:ext>
            </a:extLst>
          </p:cNvPr>
          <p:cNvSpPr/>
          <p:nvPr/>
        </p:nvSpPr>
        <p:spPr>
          <a:xfrm>
            <a:off x="4125402" y="1462774"/>
            <a:ext cx="893193" cy="307777"/>
          </a:xfrm>
          <a:prstGeom prst="rect">
            <a:avLst/>
          </a:prstGeom>
        </p:spPr>
        <p:txBody>
          <a:bodyPr wrap="none">
            <a:spAutoFit/>
          </a:bodyPr>
          <a:lstStyle/>
          <a:p>
            <a:r>
              <a:rPr lang="en-US" dirty="0">
                <a:solidFill>
                  <a:srgbClr val="385623"/>
                </a:solidFill>
                <a:latin typeface="Times New Roman" panose="02020603050405020304" pitchFamily="18" charset="0"/>
                <a:ea typeface="Times New Roman" panose="02020603050405020304" pitchFamily="18" charset="0"/>
              </a:rPr>
              <a:t>Overview</a:t>
            </a:r>
            <a:endParaRPr lang="en-US" dirty="0"/>
          </a:p>
        </p:txBody>
      </p:sp>
      <p:grpSp>
        <p:nvGrpSpPr>
          <p:cNvPr id="6" name="Group 5">
            <a:extLst>
              <a:ext uri="{FF2B5EF4-FFF2-40B4-BE49-F238E27FC236}">
                <a16:creationId xmlns:a16="http://schemas.microsoft.com/office/drawing/2014/main" id="{2EE2CEA9-B9C7-4E14-B5A0-370AC3391E56}"/>
              </a:ext>
            </a:extLst>
          </p:cNvPr>
          <p:cNvGrpSpPr/>
          <p:nvPr/>
        </p:nvGrpSpPr>
        <p:grpSpPr>
          <a:xfrm>
            <a:off x="3052034" y="1829825"/>
            <a:ext cx="2844501" cy="3116826"/>
            <a:chOff x="2567940" y="836295"/>
            <a:chExt cx="4008120" cy="3470910"/>
          </a:xfrm>
        </p:grpSpPr>
        <p:pic>
          <p:nvPicPr>
            <p:cNvPr id="13" name="Picture 12">
              <a:extLst>
                <a:ext uri="{FF2B5EF4-FFF2-40B4-BE49-F238E27FC236}">
                  <a16:creationId xmlns:a16="http://schemas.microsoft.com/office/drawing/2014/main" id="{93AE5039-16CB-415B-8315-64AAB44AA543}"/>
                </a:ext>
              </a:extLst>
            </p:cNvPr>
            <p:cNvPicPr/>
            <p:nvPr/>
          </p:nvPicPr>
          <p:blipFill>
            <a:blip r:embed="rId3"/>
            <a:stretch>
              <a:fillRect/>
            </a:stretch>
          </p:blipFill>
          <p:spPr>
            <a:xfrm>
              <a:off x="2567940" y="836295"/>
              <a:ext cx="4008120" cy="1735455"/>
            </a:xfrm>
            <a:prstGeom prst="rect">
              <a:avLst/>
            </a:prstGeom>
          </p:spPr>
        </p:pic>
        <p:pic>
          <p:nvPicPr>
            <p:cNvPr id="15" name="Picture 14">
              <a:extLst>
                <a:ext uri="{FF2B5EF4-FFF2-40B4-BE49-F238E27FC236}">
                  <a16:creationId xmlns:a16="http://schemas.microsoft.com/office/drawing/2014/main" id="{FCB6F803-19B8-4877-B791-7209F4633635}"/>
                </a:ext>
              </a:extLst>
            </p:cNvPr>
            <p:cNvPicPr/>
            <p:nvPr/>
          </p:nvPicPr>
          <p:blipFill>
            <a:blip r:embed="rId4"/>
            <a:stretch>
              <a:fillRect/>
            </a:stretch>
          </p:blipFill>
          <p:spPr>
            <a:xfrm>
              <a:off x="2567940" y="2571750"/>
              <a:ext cx="4008120" cy="1735455"/>
            </a:xfrm>
            <a:prstGeom prst="rect">
              <a:avLst/>
            </a:prstGeom>
          </p:spPr>
        </p:pic>
      </p:grpSp>
    </p:spTree>
    <p:extLst>
      <p:ext uri="{BB962C8B-B14F-4D97-AF65-F5344CB8AC3E}">
        <p14:creationId xmlns:p14="http://schemas.microsoft.com/office/powerpoint/2010/main" val="1960390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7" name="Google Shape;237;p16"/>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12</a:t>
            </a:fld>
            <a:endParaRPr/>
          </a:p>
        </p:txBody>
      </p:sp>
      <p:sp>
        <p:nvSpPr>
          <p:cNvPr id="2" name="Rectangle 1">
            <a:extLst>
              <a:ext uri="{FF2B5EF4-FFF2-40B4-BE49-F238E27FC236}">
                <a16:creationId xmlns:a16="http://schemas.microsoft.com/office/drawing/2014/main" id="{1EA5F501-0ECB-4D86-9AC5-9A7F2DBF6468}"/>
              </a:ext>
            </a:extLst>
          </p:cNvPr>
          <p:cNvSpPr/>
          <p:nvPr/>
        </p:nvSpPr>
        <p:spPr>
          <a:xfrm>
            <a:off x="3476986" y="444939"/>
            <a:ext cx="2190023" cy="307392"/>
          </a:xfrm>
          <a:prstGeom prst="rect">
            <a:avLst/>
          </a:prstGeom>
        </p:spPr>
        <p:txBody>
          <a:bodyPr wrap="none">
            <a:spAutoFit/>
          </a:bodyPr>
          <a:lstStyle/>
          <a:p>
            <a:pPr lvl="0" fontAlgn="base">
              <a:lnSpc>
                <a:spcPct val="107000"/>
              </a:lnSpc>
              <a:spcAft>
                <a:spcPts val="405"/>
              </a:spcAft>
              <a:buClr>
                <a:srgbClr val="385623"/>
              </a:buClr>
              <a:buSzPts val="1400"/>
            </a:pPr>
            <a:r>
              <a:rPr lang="en-US" dirty="0">
                <a:solidFill>
                  <a:srgbClr val="385623"/>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Kindergarten and Preschool</a:t>
            </a:r>
            <a:endParaRPr lang="en-US" sz="1200" dirty="0">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9C81EFA7-2F08-4BA5-B87E-700A144E2A88}"/>
              </a:ext>
            </a:extLst>
          </p:cNvPr>
          <p:cNvPicPr/>
          <p:nvPr/>
        </p:nvPicPr>
        <p:blipFill>
          <a:blip r:embed="rId3"/>
          <a:stretch>
            <a:fillRect/>
          </a:stretch>
        </p:blipFill>
        <p:spPr>
          <a:xfrm>
            <a:off x="3231239" y="2171713"/>
            <a:ext cx="2681515" cy="2859674"/>
          </a:xfrm>
          <a:prstGeom prst="rect">
            <a:avLst/>
          </a:prstGeom>
        </p:spPr>
      </p:pic>
      <p:sp>
        <p:nvSpPr>
          <p:cNvPr id="10" name="Rectangle 9">
            <a:extLst>
              <a:ext uri="{FF2B5EF4-FFF2-40B4-BE49-F238E27FC236}">
                <a16:creationId xmlns:a16="http://schemas.microsoft.com/office/drawing/2014/main" id="{B31AB276-1725-44C2-BF06-34DDE5F146A3}"/>
              </a:ext>
            </a:extLst>
          </p:cNvPr>
          <p:cNvSpPr/>
          <p:nvPr/>
        </p:nvSpPr>
        <p:spPr>
          <a:xfrm>
            <a:off x="4213113" y="1672273"/>
            <a:ext cx="919480" cy="198755"/>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300" dirty="0">
                <a:solidFill>
                  <a:srgbClr val="70AD47"/>
                </a:solidFill>
                <a:effectLst/>
                <a:latin typeface="Times New Roman" panose="02020603050405020304" pitchFamily="18" charset="0"/>
                <a:ea typeface="Times New Roman" panose="02020603050405020304" pitchFamily="18" charset="0"/>
              </a:rPr>
              <a:t>Behavior</a:t>
            </a:r>
            <a:endParaRPr lang="en-US" sz="12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056660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7" name="Google Shape;237;p16"/>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13</a:t>
            </a:fld>
            <a:endParaRPr/>
          </a:p>
        </p:txBody>
      </p:sp>
      <p:sp>
        <p:nvSpPr>
          <p:cNvPr id="3" name="Rectangle 2">
            <a:extLst>
              <a:ext uri="{FF2B5EF4-FFF2-40B4-BE49-F238E27FC236}">
                <a16:creationId xmlns:a16="http://schemas.microsoft.com/office/drawing/2014/main" id="{1D29A656-FC95-48E6-BD08-37E0E7E5A9E7}"/>
              </a:ext>
            </a:extLst>
          </p:cNvPr>
          <p:cNvSpPr/>
          <p:nvPr/>
        </p:nvSpPr>
        <p:spPr>
          <a:xfrm>
            <a:off x="3999686" y="548912"/>
            <a:ext cx="1087157" cy="307392"/>
          </a:xfrm>
          <a:prstGeom prst="rect">
            <a:avLst/>
          </a:prstGeom>
        </p:spPr>
        <p:txBody>
          <a:bodyPr wrap="none">
            <a:spAutoFit/>
          </a:bodyPr>
          <a:lstStyle/>
          <a:p>
            <a:pPr lvl="0" fontAlgn="base">
              <a:lnSpc>
                <a:spcPct val="107000"/>
              </a:lnSpc>
              <a:buClr>
                <a:srgbClr val="385623"/>
              </a:buClr>
              <a:buSzPts val="1400"/>
            </a:pPr>
            <a:r>
              <a:rPr lang="en-US" dirty="0">
                <a:solidFill>
                  <a:srgbClr val="385623"/>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High School</a:t>
            </a:r>
            <a:endParaRPr lang="en-US" sz="1200" dirty="0">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7A63D8DF-86ED-4337-AED8-C1CD0D678324}"/>
              </a:ext>
            </a:extLst>
          </p:cNvPr>
          <p:cNvSpPr/>
          <p:nvPr/>
        </p:nvSpPr>
        <p:spPr>
          <a:xfrm>
            <a:off x="3750975" y="1531396"/>
            <a:ext cx="2190750" cy="198120"/>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300" dirty="0">
                <a:solidFill>
                  <a:srgbClr val="70AD47"/>
                </a:solidFill>
                <a:effectLst/>
                <a:latin typeface="Times New Roman" panose="02020603050405020304" pitchFamily="18" charset="0"/>
                <a:ea typeface="Times New Roman" panose="02020603050405020304" pitchFamily="18" charset="0"/>
              </a:rPr>
              <a:t>Applicable</a:t>
            </a:r>
            <a:r>
              <a:rPr lang="en-US" sz="1300" spc="20" dirty="0">
                <a:solidFill>
                  <a:srgbClr val="70AD47"/>
                </a:solidFill>
                <a:effectLst/>
                <a:latin typeface="Times New Roman" panose="02020603050405020304" pitchFamily="18" charset="0"/>
                <a:ea typeface="Times New Roman" panose="02020603050405020304" pitchFamily="18" charset="0"/>
              </a:rPr>
              <a:t> </a:t>
            </a:r>
            <a:r>
              <a:rPr lang="en-US" sz="1300" dirty="0">
                <a:solidFill>
                  <a:srgbClr val="70AD47"/>
                </a:solidFill>
                <a:effectLst/>
                <a:latin typeface="Times New Roman" panose="02020603050405020304" pitchFamily="18" charset="0"/>
                <a:ea typeface="Times New Roman" panose="02020603050405020304" pitchFamily="18" charset="0"/>
              </a:rPr>
              <a:t>Universities</a:t>
            </a:r>
            <a:endParaRPr lang="en-US" sz="1200" dirty="0">
              <a:solidFill>
                <a:srgbClr val="000000"/>
              </a:solidFill>
              <a:effectLst/>
              <a:latin typeface="Times New Roman" panose="02020603050405020304" pitchFamily="18" charset="0"/>
              <a:ea typeface="Times New Roman" panose="02020603050405020304" pitchFamily="18" charset="0"/>
            </a:endParaRPr>
          </a:p>
        </p:txBody>
      </p:sp>
      <p:pic>
        <p:nvPicPr>
          <p:cNvPr id="8" name="Picture 7">
            <a:extLst>
              <a:ext uri="{FF2B5EF4-FFF2-40B4-BE49-F238E27FC236}">
                <a16:creationId xmlns:a16="http://schemas.microsoft.com/office/drawing/2014/main" id="{89F212A7-5658-4439-8FB8-8D162AC35795}"/>
              </a:ext>
            </a:extLst>
          </p:cNvPr>
          <p:cNvPicPr/>
          <p:nvPr/>
        </p:nvPicPr>
        <p:blipFill>
          <a:blip r:embed="rId3"/>
          <a:stretch>
            <a:fillRect/>
          </a:stretch>
        </p:blipFill>
        <p:spPr>
          <a:xfrm>
            <a:off x="3005929" y="2057400"/>
            <a:ext cx="2984736" cy="2963210"/>
          </a:xfrm>
          <a:prstGeom prst="rect">
            <a:avLst/>
          </a:prstGeom>
        </p:spPr>
      </p:pic>
    </p:spTree>
    <p:extLst>
      <p:ext uri="{BB962C8B-B14F-4D97-AF65-F5344CB8AC3E}">
        <p14:creationId xmlns:p14="http://schemas.microsoft.com/office/powerpoint/2010/main" val="32483989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7" name="Google Shape;237;p16"/>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14</a:t>
            </a:fld>
            <a:endParaRPr/>
          </a:p>
        </p:txBody>
      </p:sp>
      <p:sp>
        <p:nvSpPr>
          <p:cNvPr id="2" name="Rectangle 1">
            <a:extLst>
              <a:ext uri="{FF2B5EF4-FFF2-40B4-BE49-F238E27FC236}">
                <a16:creationId xmlns:a16="http://schemas.microsoft.com/office/drawing/2014/main" id="{0BB7ABDC-707E-4929-B327-9777C0924419}"/>
              </a:ext>
            </a:extLst>
          </p:cNvPr>
          <p:cNvSpPr/>
          <p:nvPr/>
        </p:nvSpPr>
        <p:spPr>
          <a:xfrm>
            <a:off x="3884953" y="557479"/>
            <a:ext cx="1144865" cy="307392"/>
          </a:xfrm>
          <a:prstGeom prst="rect">
            <a:avLst/>
          </a:prstGeom>
        </p:spPr>
        <p:txBody>
          <a:bodyPr wrap="none">
            <a:spAutoFit/>
          </a:bodyPr>
          <a:lstStyle/>
          <a:p>
            <a:pPr marL="225425" indent="-6350">
              <a:lnSpc>
                <a:spcPct val="107000"/>
              </a:lnSpc>
              <a:spcAft>
                <a:spcPts val="325"/>
              </a:spcAft>
            </a:pPr>
            <a:r>
              <a:rPr lang="en-US" dirty="0">
                <a:solidFill>
                  <a:srgbClr val="619428"/>
                </a:solidFill>
                <a:latin typeface="Times New Roman" panose="02020603050405020304" pitchFamily="18" charset="0"/>
                <a:ea typeface="Times New Roman" panose="02020603050405020304" pitchFamily="18" charset="0"/>
              </a:rPr>
              <a:t>About Us </a:t>
            </a:r>
            <a:endParaRPr lang="en-US" sz="1100" dirty="0">
              <a:latin typeface="Times New Roman" panose="02020603050405020304" pitchFamily="18" charset="0"/>
              <a:ea typeface="Times New Roman" panose="02020603050405020304" pitchFamily="18" charset="0"/>
            </a:endParaRPr>
          </a:p>
        </p:txBody>
      </p:sp>
      <p:pic>
        <p:nvPicPr>
          <p:cNvPr id="9" name="Picture 8" descr="A screenshot of a social media post&#10;&#10;Description automatically generated">
            <a:extLst>
              <a:ext uri="{FF2B5EF4-FFF2-40B4-BE49-F238E27FC236}">
                <a16:creationId xmlns:a16="http://schemas.microsoft.com/office/drawing/2014/main" id="{B4F2392C-9651-4A0A-ACDF-A09A268E0A9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655570" y="1685813"/>
            <a:ext cx="3832860" cy="3345180"/>
          </a:xfrm>
          <a:prstGeom prst="rect">
            <a:avLst/>
          </a:prstGeom>
        </p:spPr>
      </p:pic>
    </p:spTree>
    <p:extLst>
      <p:ext uri="{BB962C8B-B14F-4D97-AF65-F5344CB8AC3E}">
        <p14:creationId xmlns:p14="http://schemas.microsoft.com/office/powerpoint/2010/main" val="2005810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7" name="Google Shape;237;p16"/>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15</a:t>
            </a:fld>
            <a:endParaRPr/>
          </a:p>
        </p:txBody>
      </p:sp>
      <p:sp>
        <p:nvSpPr>
          <p:cNvPr id="3" name="Rectangle 2">
            <a:extLst>
              <a:ext uri="{FF2B5EF4-FFF2-40B4-BE49-F238E27FC236}">
                <a16:creationId xmlns:a16="http://schemas.microsoft.com/office/drawing/2014/main" id="{A5A7D45C-B564-49ED-9985-786B2DA7A9EE}"/>
              </a:ext>
            </a:extLst>
          </p:cNvPr>
          <p:cNvSpPr/>
          <p:nvPr/>
        </p:nvSpPr>
        <p:spPr>
          <a:xfrm>
            <a:off x="3775147" y="474762"/>
            <a:ext cx="1593706" cy="307777"/>
          </a:xfrm>
          <a:prstGeom prst="rect">
            <a:avLst/>
          </a:prstGeom>
        </p:spPr>
        <p:txBody>
          <a:bodyPr wrap="none">
            <a:spAutoFit/>
          </a:bodyPr>
          <a:lstStyle/>
          <a:p>
            <a:r>
              <a:rPr lang="en-US" dirty="0">
                <a:solidFill>
                  <a:srgbClr val="385623"/>
                </a:solidFill>
                <a:latin typeface="Times New Roman" panose="02020603050405020304" pitchFamily="18" charset="0"/>
                <a:ea typeface="Calibri" panose="020F0502020204030204" pitchFamily="34" charset="0"/>
                <a:cs typeface="Arial" panose="020B0604020202020204" pitchFamily="34" charset="0"/>
              </a:rPr>
              <a:t>Vision and Mission</a:t>
            </a:r>
            <a:endParaRPr lang="en-US" dirty="0"/>
          </a:p>
        </p:txBody>
      </p:sp>
      <p:pic>
        <p:nvPicPr>
          <p:cNvPr id="6" name="Picture 5" descr="A screenshot of a cell phone&#10;&#10;Description automatically generated">
            <a:extLst>
              <a:ext uri="{FF2B5EF4-FFF2-40B4-BE49-F238E27FC236}">
                <a16:creationId xmlns:a16="http://schemas.microsoft.com/office/drawing/2014/main" id="{8EE67139-5027-4CD9-9BD0-757DB16392ED}"/>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066265" y="1916206"/>
            <a:ext cx="3011469" cy="3104404"/>
          </a:xfrm>
          <a:prstGeom prst="rect">
            <a:avLst/>
          </a:prstGeom>
        </p:spPr>
      </p:pic>
    </p:spTree>
    <p:extLst>
      <p:ext uri="{BB962C8B-B14F-4D97-AF65-F5344CB8AC3E}">
        <p14:creationId xmlns:p14="http://schemas.microsoft.com/office/powerpoint/2010/main" val="311140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7" name="Google Shape;237;p16"/>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16</a:t>
            </a:fld>
            <a:endParaRPr/>
          </a:p>
        </p:txBody>
      </p:sp>
      <p:sp>
        <p:nvSpPr>
          <p:cNvPr id="3" name="Rectangle 2">
            <a:extLst>
              <a:ext uri="{FF2B5EF4-FFF2-40B4-BE49-F238E27FC236}">
                <a16:creationId xmlns:a16="http://schemas.microsoft.com/office/drawing/2014/main" id="{A5A7D45C-B564-49ED-9985-786B2DA7A9EE}"/>
              </a:ext>
            </a:extLst>
          </p:cNvPr>
          <p:cNvSpPr/>
          <p:nvPr/>
        </p:nvSpPr>
        <p:spPr>
          <a:xfrm>
            <a:off x="3775147" y="474762"/>
            <a:ext cx="1593706" cy="307777"/>
          </a:xfrm>
          <a:prstGeom prst="rect">
            <a:avLst/>
          </a:prstGeom>
        </p:spPr>
        <p:txBody>
          <a:bodyPr wrap="none">
            <a:spAutoFit/>
          </a:bodyPr>
          <a:lstStyle/>
          <a:p>
            <a:r>
              <a:rPr lang="en-US" dirty="0">
                <a:solidFill>
                  <a:srgbClr val="385623"/>
                </a:solidFill>
                <a:latin typeface="Times New Roman" panose="02020603050405020304" pitchFamily="18" charset="0"/>
                <a:ea typeface="Calibri" panose="020F0502020204030204" pitchFamily="34" charset="0"/>
                <a:cs typeface="Arial" panose="020B0604020202020204" pitchFamily="34" charset="0"/>
              </a:rPr>
              <a:t>Vision and Mission</a:t>
            </a:r>
            <a:endParaRPr lang="en-US" dirty="0"/>
          </a:p>
        </p:txBody>
      </p:sp>
      <p:pic>
        <p:nvPicPr>
          <p:cNvPr id="6" name="Picture 5" descr="A screenshot of a cell phone&#10;&#10;Description automatically generated">
            <a:extLst>
              <a:ext uri="{FF2B5EF4-FFF2-40B4-BE49-F238E27FC236}">
                <a16:creationId xmlns:a16="http://schemas.microsoft.com/office/drawing/2014/main" id="{8EE67139-5027-4CD9-9BD0-757DB16392ED}"/>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066265" y="1916206"/>
            <a:ext cx="3011469" cy="3104404"/>
          </a:xfrm>
          <a:prstGeom prst="rect">
            <a:avLst/>
          </a:prstGeom>
        </p:spPr>
      </p:pic>
    </p:spTree>
    <p:extLst>
      <p:ext uri="{BB962C8B-B14F-4D97-AF65-F5344CB8AC3E}">
        <p14:creationId xmlns:p14="http://schemas.microsoft.com/office/powerpoint/2010/main" val="1637795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2" name="Google Shape;222;p14"/>
          <p:cNvSpPr txBox="1">
            <a:spLocks noGrp="1"/>
          </p:cNvSpPr>
          <p:nvPr>
            <p:ph type="subTitle" idx="4294967295"/>
          </p:nvPr>
        </p:nvSpPr>
        <p:spPr>
          <a:xfrm>
            <a:off x="905100" y="1688541"/>
            <a:ext cx="7333800" cy="2664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3600" b="1" dirty="0">
                <a:solidFill>
                  <a:srgbClr val="FFFFFF"/>
                </a:solidFill>
              </a:rPr>
              <a:t>Mockups</a:t>
            </a:r>
            <a:endParaRPr sz="2400" b="1" dirty="0">
              <a:solidFill>
                <a:srgbClr val="FFFFFF"/>
              </a:solidFill>
            </a:endParaRPr>
          </a:p>
        </p:txBody>
      </p:sp>
      <p:sp>
        <p:nvSpPr>
          <p:cNvPr id="224" name="Google Shape;224;p14"/>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17</a:t>
            </a:fld>
            <a:endParaRPr/>
          </a:p>
        </p:txBody>
      </p:sp>
    </p:spTree>
    <p:extLst>
      <p:ext uri="{BB962C8B-B14F-4D97-AF65-F5344CB8AC3E}">
        <p14:creationId xmlns:p14="http://schemas.microsoft.com/office/powerpoint/2010/main" val="24976383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7" name="Google Shape;237;p16"/>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18</a:t>
            </a:fld>
            <a:endParaRPr/>
          </a:p>
        </p:txBody>
      </p:sp>
      <p:sp>
        <p:nvSpPr>
          <p:cNvPr id="3" name="Rectangle 2">
            <a:extLst>
              <a:ext uri="{FF2B5EF4-FFF2-40B4-BE49-F238E27FC236}">
                <a16:creationId xmlns:a16="http://schemas.microsoft.com/office/drawing/2014/main" id="{A5A7D45C-B564-49ED-9985-786B2DA7A9EE}"/>
              </a:ext>
            </a:extLst>
          </p:cNvPr>
          <p:cNvSpPr/>
          <p:nvPr/>
        </p:nvSpPr>
        <p:spPr>
          <a:xfrm>
            <a:off x="4062886" y="468039"/>
            <a:ext cx="1018227" cy="307777"/>
          </a:xfrm>
          <a:prstGeom prst="rect">
            <a:avLst/>
          </a:prstGeom>
        </p:spPr>
        <p:txBody>
          <a:bodyPr wrap="none">
            <a:spAutoFit/>
          </a:bodyPr>
          <a:lstStyle/>
          <a:p>
            <a:r>
              <a:rPr lang="en-US" dirty="0">
                <a:solidFill>
                  <a:srgbClr val="385623"/>
                </a:solidFill>
                <a:latin typeface="Times New Roman" panose="02020603050405020304" pitchFamily="18" charset="0"/>
                <a:ea typeface="Calibri" panose="020F0502020204030204" pitchFamily="34" charset="0"/>
                <a:cs typeface="Arial" panose="020B0604020202020204" pitchFamily="34" charset="0"/>
              </a:rPr>
              <a:t>Home Page</a:t>
            </a:r>
          </a:p>
        </p:txBody>
      </p:sp>
      <p:pic>
        <p:nvPicPr>
          <p:cNvPr id="5" name="Picture 4" descr="A screenshot of a cell phone&#10;&#10;Description automatically generated">
            <a:extLst>
              <a:ext uri="{FF2B5EF4-FFF2-40B4-BE49-F238E27FC236}">
                <a16:creationId xmlns:a16="http://schemas.microsoft.com/office/drawing/2014/main" id="{DB271B69-E6A5-4024-BB21-0D5FB6C1A415}"/>
              </a:ext>
            </a:extLst>
          </p:cNvPr>
          <p:cNvPicPr/>
          <p:nvPr/>
        </p:nvPicPr>
        <p:blipFill>
          <a:blip r:embed="rId3">
            <a:extLst>
              <a:ext uri="{28A0092B-C50C-407E-A947-70E740481C1C}">
                <a14:useLocalDpi xmlns:a14="http://schemas.microsoft.com/office/drawing/2010/main" val="0"/>
              </a:ext>
            </a:extLst>
          </a:blip>
          <a:stretch>
            <a:fillRect/>
          </a:stretch>
        </p:blipFill>
        <p:spPr>
          <a:xfrm>
            <a:off x="2822482" y="1633818"/>
            <a:ext cx="3363166" cy="3395333"/>
          </a:xfrm>
          <a:prstGeom prst="rect">
            <a:avLst/>
          </a:prstGeom>
        </p:spPr>
      </p:pic>
    </p:spTree>
    <p:extLst>
      <p:ext uri="{BB962C8B-B14F-4D97-AF65-F5344CB8AC3E}">
        <p14:creationId xmlns:p14="http://schemas.microsoft.com/office/powerpoint/2010/main" val="42183952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7" name="Google Shape;237;p16"/>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19</a:t>
            </a:fld>
            <a:endParaRPr/>
          </a:p>
        </p:txBody>
      </p:sp>
      <p:sp>
        <p:nvSpPr>
          <p:cNvPr id="3" name="Rectangle 2">
            <a:extLst>
              <a:ext uri="{FF2B5EF4-FFF2-40B4-BE49-F238E27FC236}">
                <a16:creationId xmlns:a16="http://schemas.microsoft.com/office/drawing/2014/main" id="{A5A7D45C-B564-49ED-9985-786B2DA7A9EE}"/>
              </a:ext>
            </a:extLst>
          </p:cNvPr>
          <p:cNvSpPr/>
          <p:nvPr/>
        </p:nvSpPr>
        <p:spPr>
          <a:xfrm>
            <a:off x="4270756" y="541997"/>
            <a:ext cx="612668" cy="307777"/>
          </a:xfrm>
          <a:prstGeom prst="rect">
            <a:avLst/>
          </a:prstGeom>
        </p:spPr>
        <p:txBody>
          <a:bodyPr wrap="none">
            <a:spAutoFit/>
          </a:bodyPr>
          <a:lstStyle/>
          <a:p>
            <a:r>
              <a:rPr lang="en-US" dirty="0">
                <a:solidFill>
                  <a:srgbClr val="385623"/>
                </a:solidFill>
                <a:latin typeface="Times New Roman" panose="02020603050405020304" pitchFamily="18" charset="0"/>
                <a:ea typeface="Calibri" panose="020F0502020204030204" pitchFamily="34" charset="0"/>
                <a:cs typeface="Arial" panose="020B0604020202020204" pitchFamily="34" charset="0"/>
              </a:rPr>
              <a:t>Login</a:t>
            </a:r>
          </a:p>
        </p:txBody>
      </p:sp>
      <p:pic>
        <p:nvPicPr>
          <p:cNvPr id="6" name="Picture 5">
            <a:extLst>
              <a:ext uri="{FF2B5EF4-FFF2-40B4-BE49-F238E27FC236}">
                <a16:creationId xmlns:a16="http://schemas.microsoft.com/office/drawing/2014/main" id="{64A7BDB7-8FFF-406C-946E-D0D065F3ABBC}"/>
              </a:ext>
            </a:extLst>
          </p:cNvPr>
          <p:cNvPicPr/>
          <p:nvPr/>
        </p:nvPicPr>
        <p:blipFill>
          <a:blip r:embed="rId3">
            <a:extLst>
              <a:ext uri="{28A0092B-C50C-407E-A947-70E740481C1C}">
                <a14:useLocalDpi xmlns:a14="http://schemas.microsoft.com/office/drawing/2010/main" val="0"/>
              </a:ext>
            </a:extLst>
          </a:blip>
          <a:stretch>
            <a:fillRect/>
          </a:stretch>
        </p:blipFill>
        <p:spPr>
          <a:xfrm>
            <a:off x="2072528" y="1578629"/>
            <a:ext cx="4743450" cy="3438525"/>
          </a:xfrm>
          <a:prstGeom prst="rect">
            <a:avLst/>
          </a:prstGeom>
        </p:spPr>
      </p:pic>
    </p:spTree>
    <p:extLst>
      <p:ext uri="{BB962C8B-B14F-4D97-AF65-F5344CB8AC3E}">
        <p14:creationId xmlns:p14="http://schemas.microsoft.com/office/powerpoint/2010/main" val="4173362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2" name="Google Shape;222;p14"/>
          <p:cNvSpPr txBox="1">
            <a:spLocks noGrp="1"/>
          </p:cNvSpPr>
          <p:nvPr>
            <p:ph type="subTitle" idx="4294967295"/>
          </p:nvPr>
        </p:nvSpPr>
        <p:spPr>
          <a:xfrm>
            <a:off x="1234603" y="606053"/>
            <a:ext cx="7333800" cy="2664900"/>
          </a:xfrm>
          <a:prstGeom prst="rect">
            <a:avLst/>
          </a:prstGeom>
        </p:spPr>
        <p:txBody>
          <a:bodyPr spcFirstLastPara="1" wrap="square" lIns="91425" tIns="91425" rIns="91425" bIns="91425" anchor="t" anchorCtr="0">
            <a:noAutofit/>
          </a:bodyPr>
          <a:lstStyle/>
          <a:p>
            <a:r>
              <a:rPr lang="en-US" b="1" dirty="0">
                <a:solidFill>
                  <a:schemeClr val="bg1"/>
                </a:solidFill>
              </a:rPr>
              <a:t>Introduction: </a:t>
            </a:r>
          </a:p>
          <a:p>
            <a:r>
              <a:rPr lang="en-US" sz="1600" dirty="0">
                <a:solidFill>
                  <a:schemeClr val="bg1"/>
                </a:solidFill>
              </a:rPr>
              <a:t>I work for as front-end developer for a leading web-solutions and marketing company, where I have been tasked by my manager to create an interactive modern website for one of the governmental partners departments in Jordan (Ministry of Education, Ministry of Higher Education, Ministry of Health, Ministry of Water and Irrigation, Ministry of Foreign Affairs). For this task, I’ve chosen to create the website for the Ministry of Education; because after looking thoroughly at their existing website, I’ve found that it needs an upgrade, because it is not as modern as the other country’s Ministry of Educations and doesn’t have functionalities that help the parents and students. </a:t>
            </a:r>
          </a:p>
        </p:txBody>
      </p:sp>
      <p:sp>
        <p:nvSpPr>
          <p:cNvPr id="224" name="Google Shape;224;p14"/>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a:t>
            </a:fld>
            <a:endParaRPr/>
          </a:p>
        </p:txBody>
      </p:sp>
    </p:spTree>
    <p:extLst>
      <p:ext uri="{BB962C8B-B14F-4D97-AF65-F5344CB8AC3E}">
        <p14:creationId xmlns:p14="http://schemas.microsoft.com/office/powerpoint/2010/main" val="42788845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7" name="Google Shape;237;p16"/>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20</a:t>
            </a:fld>
            <a:endParaRPr/>
          </a:p>
        </p:txBody>
      </p:sp>
      <p:sp>
        <p:nvSpPr>
          <p:cNvPr id="3" name="Rectangle 2">
            <a:extLst>
              <a:ext uri="{FF2B5EF4-FFF2-40B4-BE49-F238E27FC236}">
                <a16:creationId xmlns:a16="http://schemas.microsoft.com/office/drawing/2014/main" id="{A5A7D45C-B564-49ED-9985-786B2DA7A9EE}"/>
              </a:ext>
            </a:extLst>
          </p:cNvPr>
          <p:cNvSpPr/>
          <p:nvPr/>
        </p:nvSpPr>
        <p:spPr>
          <a:xfrm>
            <a:off x="3707019" y="555444"/>
            <a:ext cx="1729961" cy="307777"/>
          </a:xfrm>
          <a:prstGeom prst="rect">
            <a:avLst/>
          </a:prstGeom>
        </p:spPr>
        <p:txBody>
          <a:bodyPr wrap="none">
            <a:spAutoFit/>
          </a:bodyPr>
          <a:lstStyle/>
          <a:p>
            <a:r>
              <a:rPr lang="en-US" dirty="0">
                <a:solidFill>
                  <a:srgbClr val="385623"/>
                </a:solidFill>
                <a:latin typeface="Times New Roman" panose="02020603050405020304" pitchFamily="18" charset="0"/>
                <a:ea typeface="Calibri" panose="020F0502020204030204" pitchFamily="34" charset="0"/>
                <a:cs typeface="Arial" panose="020B0604020202020204" pitchFamily="34" charset="0"/>
              </a:rPr>
              <a:t>Universities to Enroll</a:t>
            </a:r>
          </a:p>
        </p:txBody>
      </p:sp>
      <p:pic>
        <p:nvPicPr>
          <p:cNvPr id="5" name="Picture 4" descr="A screenshot of a cell phone&#10;&#10;Description automatically generated">
            <a:extLst>
              <a:ext uri="{FF2B5EF4-FFF2-40B4-BE49-F238E27FC236}">
                <a16:creationId xmlns:a16="http://schemas.microsoft.com/office/drawing/2014/main" id="{69DF8CD7-C017-4EC5-A14C-41689D387D9E}"/>
              </a:ext>
            </a:extLst>
          </p:cNvPr>
          <p:cNvPicPr/>
          <p:nvPr/>
        </p:nvPicPr>
        <p:blipFill>
          <a:blip r:embed="rId3">
            <a:extLst>
              <a:ext uri="{28A0092B-C50C-407E-A947-70E740481C1C}">
                <a14:useLocalDpi xmlns:a14="http://schemas.microsoft.com/office/drawing/2010/main" val="0"/>
              </a:ext>
            </a:extLst>
          </a:blip>
          <a:stretch>
            <a:fillRect/>
          </a:stretch>
        </p:blipFill>
        <p:spPr>
          <a:xfrm>
            <a:off x="2655345" y="1445558"/>
            <a:ext cx="3402555" cy="3252322"/>
          </a:xfrm>
          <a:prstGeom prst="rect">
            <a:avLst/>
          </a:prstGeom>
        </p:spPr>
      </p:pic>
    </p:spTree>
    <p:extLst>
      <p:ext uri="{BB962C8B-B14F-4D97-AF65-F5344CB8AC3E}">
        <p14:creationId xmlns:p14="http://schemas.microsoft.com/office/powerpoint/2010/main" val="21299077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7" name="Google Shape;237;p16"/>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21</a:t>
            </a:fld>
            <a:endParaRPr/>
          </a:p>
        </p:txBody>
      </p:sp>
      <p:sp>
        <p:nvSpPr>
          <p:cNvPr id="3" name="Rectangle 2">
            <a:extLst>
              <a:ext uri="{FF2B5EF4-FFF2-40B4-BE49-F238E27FC236}">
                <a16:creationId xmlns:a16="http://schemas.microsoft.com/office/drawing/2014/main" id="{A5A7D45C-B564-49ED-9985-786B2DA7A9EE}"/>
              </a:ext>
            </a:extLst>
          </p:cNvPr>
          <p:cNvSpPr/>
          <p:nvPr/>
        </p:nvSpPr>
        <p:spPr>
          <a:xfrm>
            <a:off x="4215171" y="445620"/>
            <a:ext cx="713657" cy="307777"/>
          </a:xfrm>
          <a:prstGeom prst="rect">
            <a:avLst/>
          </a:prstGeom>
        </p:spPr>
        <p:txBody>
          <a:bodyPr wrap="none">
            <a:spAutoFit/>
          </a:bodyPr>
          <a:lstStyle/>
          <a:p>
            <a:r>
              <a:rPr lang="en-US" dirty="0">
                <a:solidFill>
                  <a:srgbClr val="385623"/>
                </a:solidFill>
                <a:latin typeface="Times New Roman" panose="02020603050405020304" pitchFamily="18" charset="0"/>
                <a:ea typeface="Calibri" panose="020F0502020204030204" pitchFamily="34" charset="0"/>
                <a:cs typeface="Arial" panose="020B0604020202020204" pitchFamily="34" charset="0"/>
              </a:rPr>
              <a:t>Parents</a:t>
            </a:r>
          </a:p>
        </p:txBody>
      </p:sp>
      <p:pic>
        <p:nvPicPr>
          <p:cNvPr id="6" name="Picture 5" descr="A screenshot of a cell phone&#10;&#10;Description automatically generated">
            <a:extLst>
              <a:ext uri="{FF2B5EF4-FFF2-40B4-BE49-F238E27FC236}">
                <a16:creationId xmlns:a16="http://schemas.microsoft.com/office/drawing/2014/main" id="{E9207CEB-7577-40DE-9D40-46A8EC4A1051}"/>
              </a:ext>
            </a:extLst>
          </p:cNvPr>
          <p:cNvPicPr/>
          <p:nvPr/>
        </p:nvPicPr>
        <p:blipFill>
          <a:blip r:embed="rId3">
            <a:extLst>
              <a:ext uri="{28A0092B-C50C-407E-A947-70E740481C1C}">
                <a14:useLocalDpi xmlns:a14="http://schemas.microsoft.com/office/drawing/2010/main" val="0"/>
              </a:ext>
            </a:extLst>
          </a:blip>
          <a:stretch>
            <a:fillRect/>
          </a:stretch>
        </p:blipFill>
        <p:spPr>
          <a:xfrm>
            <a:off x="2708909" y="1418591"/>
            <a:ext cx="3726180" cy="3528060"/>
          </a:xfrm>
          <a:prstGeom prst="rect">
            <a:avLst/>
          </a:prstGeom>
        </p:spPr>
      </p:pic>
    </p:spTree>
    <p:extLst>
      <p:ext uri="{BB962C8B-B14F-4D97-AF65-F5344CB8AC3E}">
        <p14:creationId xmlns:p14="http://schemas.microsoft.com/office/powerpoint/2010/main" val="3186126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7" name="Google Shape;237;p16"/>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22</a:t>
            </a:fld>
            <a:endParaRPr/>
          </a:p>
        </p:txBody>
      </p:sp>
      <p:sp>
        <p:nvSpPr>
          <p:cNvPr id="3" name="Rectangle 2">
            <a:extLst>
              <a:ext uri="{FF2B5EF4-FFF2-40B4-BE49-F238E27FC236}">
                <a16:creationId xmlns:a16="http://schemas.microsoft.com/office/drawing/2014/main" id="{A5A7D45C-B564-49ED-9985-786B2DA7A9EE}"/>
              </a:ext>
            </a:extLst>
          </p:cNvPr>
          <p:cNvSpPr/>
          <p:nvPr/>
        </p:nvSpPr>
        <p:spPr>
          <a:xfrm>
            <a:off x="4021208" y="573367"/>
            <a:ext cx="1101584" cy="307777"/>
          </a:xfrm>
          <a:prstGeom prst="rect">
            <a:avLst/>
          </a:prstGeom>
        </p:spPr>
        <p:txBody>
          <a:bodyPr wrap="none">
            <a:spAutoFit/>
          </a:bodyPr>
          <a:lstStyle/>
          <a:p>
            <a:r>
              <a:rPr lang="en-US" dirty="0">
                <a:solidFill>
                  <a:srgbClr val="385623"/>
                </a:solidFill>
                <a:latin typeface="Times New Roman" panose="02020603050405020304" pitchFamily="18" charset="0"/>
                <a:ea typeface="Calibri" panose="020F0502020204030204" pitchFamily="34" charset="0"/>
                <a:cs typeface="Arial" panose="020B0604020202020204" pitchFamily="34" charset="0"/>
              </a:rPr>
              <a:t>High-School</a:t>
            </a:r>
          </a:p>
        </p:txBody>
      </p:sp>
      <p:pic>
        <p:nvPicPr>
          <p:cNvPr id="7" name="Picture 6" descr="A screenshot of a cell phone&#10;&#10;Description automatically generated">
            <a:extLst>
              <a:ext uri="{FF2B5EF4-FFF2-40B4-BE49-F238E27FC236}">
                <a16:creationId xmlns:a16="http://schemas.microsoft.com/office/drawing/2014/main" id="{F2228660-EAFF-4E34-A460-89115D507F13}"/>
              </a:ext>
            </a:extLst>
          </p:cNvPr>
          <p:cNvPicPr/>
          <p:nvPr/>
        </p:nvPicPr>
        <p:blipFill>
          <a:blip r:embed="rId3">
            <a:extLst>
              <a:ext uri="{28A0092B-C50C-407E-A947-70E740481C1C}">
                <a14:useLocalDpi xmlns:a14="http://schemas.microsoft.com/office/drawing/2010/main" val="0"/>
              </a:ext>
            </a:extLst>
          </a:blip>
          <a:stretch>
            <a:fillRect/>
          </a:stretch>
        </p:blipFill>
        <p:spPr>
          <a:xfrm>
            <a:off x="2678430" y="1447800"/>
            <a:ext cx="3787140" cy="3695700"/>
          </a:xfrm>
          <a:prstGeom prst="rect">
            <a:avLst/>
          </a:prstGeom>
        </p:spPr>
      </p:pic>
    </p:spTree>
    <p:extLst>
      <p:ext uri="{BB962C8B-B14F-4D97-AF65-F5344CB8AC3E}">
        <p14:creationId xmlns:p14="http://schemas.microsoft.com/office/powerpoint/2010/main" val="1491168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7" name="Google Shape;237;p16"/>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23</a:t>
            </a:fld>
            <a:endParaRPr/>
          </a:p>
        </p:txBody>
      </p:sp>
      <p:sp>
        <p:nvSpPr>
          <p:cNvPr id="3" name="Rectangle 2">
            <a:extLst>
              <a:ext uri="{FF2B5EF4-FFF2-40B4-BE49-F238E27FC236}">
                <a16:creationId xmlns:a16="http://schemas.microsoft.com/office/drawing/2014/main" id="{A5A7D45C-B564-49ED-9985-786B2DA7A9EE}"/>
              </a:ext>
            </a:extLst>
          </p:cNvPr>
          <p:cNvSpPr/>
          <p:nvPr/>
        </p:nvSpPr>
        <p:spPr>
          <a:xfrm>
            <a:off x="4021208" y="573367"/>
            <a:ext cx="989373" cy="307777"/>
          </a:xfrm>
          <a:prstGeom prst="rect">
            <a:avLst/>
          </a:prstGeom>
        </p:spPr>
        <p:txBody>
          <a:bodyPr wrap="none">
            <a:spAutoFit/>
          </a:bodyPr>
          <a:lstStyle/>
          <a:p>
            <a:r>
              <a:rPr lang="en-US" dirty="0">
                <a:solidFill>
                  <a:srgbClr val="385623"/>
                </a:solidFill>
                <a:latin typeface="Times New Roman" panose="02020603050405020304" pitchFamily="18" charset="0"/>
                <a:ea typeface="Calibri" panose="020F0502020204030204" pitchFamily="34" charset="0"/>
                <a:cs typeface="Arial" panose="020B0604020202020204" pitchFamily="34" charset="0"/>
              </a:rPr>
              <a:t>Contact Us</a:t>
            </a:r>
          </a:p>
        </p:txBody>
      </p:sp>
      <p:pic>
        <p:nvPicPr>
          <p:cNvPr id="5" name="Picture 4">
            <a:extLst>
              <a:ext uri="{FF2B5EF4-FFF2-40B4-BE49-F238E27FC236}">
                <a16:creationId xmlns:a16="http://schemas.microsoft.com/office/drawing/2014/main" id="{2C5F8A5C-B216-4B03-837E-25D263482ABF}"/>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270747" y="2219437"/>
            <a:ext cx="5943600" cy="2788920"/>
          </a:xfrm>
          <a:prstGeom prst="rect">
            <a:avLst/>
          </a:prstGeom>
        </p:spPr>
      </p:pic>
    </p:spTree>
    <p:extLst>
      <p:ext uri="{BB962C8B-B14F-4D97-AF65-F5344CB8AC3E}">
        <p14:creationId xmlns:p14="http://schemas.microsoft.com/office/powerpoint/2010/main" val="622358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17"/>
          <p:cNvSpPr txBox="1">
            <a:spLocks noGrp="1"/>
          </p:cNvSpPr>
          <p:nvPr>
            <p:ph type="title"/>
          </p:nvPr>
        </p:nvSpPr>
        <p:spPr>
          <a:xfrm>
            <a:off x="868550" y="0"/>
            <a:ext cx="7407000" cy="106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Comparison Between the Website and the DD</a:t>
            </a:r>
            <a:endParaRPr dirty="0"/>
          </a:p>
        </p:txBody>
      </p:sp>
      <p:sp>
        <p:nvSpPr>
          <p:cNvPr id="244" name="Google Shape;244;p17"/>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24</a:t>
            </a:fld>
            <a:endParaRPr/>
          </a:p>
        </p:txBody>
      </p:sp>
      <p:pic>
        <p:nvPicPr>
          <p:cNvPr id="7" name="Picture 6" descr="A screenshot of a cell phone&#10;&#10;Description automatically generated">
            <a:extLst>
              <a:ext uri="{FF2B5EF4-FFF2-40B4-BE49-F238E27FC236}">
                <a16:creationId xmlns:a16="http://schemas.microsoft.com/office/drawing/2014/main" id="{0D5B3CEE-040E-4E17-ACC7-F1A3205D6E09}"/>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67965" y="1500785"/>
            <a:ext cx="3829685" cy="281178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84CB1A69-DCFE-4C3A-98E4-C8697EA06BFC}"/>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5018435" y="1500785"/>
            <a:ext cx="3657600" cy="260604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8"/>
          <p:cNvSpPr txBox="1">
            <a:spLocks noGrp="1"/>
          </p:cNvSpPr>
          <p:nvPr>
            <p:ph type="ctrTitle" idx="4294967295"/>
          </p:nvPr>
        </p:nvSpPr>
        <p:spPr>
          <a:xfrm>
            <a:off x="1761425" y="2497750"/>
            <a:ext cx="5621100" cy="1159800"/>
          </a:xfrm>
          <a:prstGeom prst="rect">
            <a:avLst/>
          </a:prstGeom>
        </p:spPr>
        <p:txBody>
          <a:bodyPr spcFirstLastPara="1" wrap="square" lIns="91425" tIns="91425" rIns="91425" bIns="91425" anchor="ctr" anchorCtr="0">
            <a:noAutofit/>
          </a:bodyPr>
          <a:lstStyle/>
          <a:p>
            <a:pPr lvl="0"/>
            <a:r>
              <a:rPr lang="en-US" dirty="0"/>
              <a:t>Test Plan and Quality Assurance</a:t>
            </a:r>
          </a:p>
        </p:txBody>
      </p:sp>
      <p:sp>
        <p:nvSpPr>
          <p:cNvPr id="251" name="Google Shape;251;p18"/>
          <p:cNvSpPr/>
          <p:nvPr/>
        </p:nvSpPr>
        <p:spPr>
          <a:xfrm>
            <a:off x="4829320" y="2191341"/>
            <a:ext cx="285919" cy="27300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 name="Google Shape;252;p18"/>
          <p:cNvGrpSpPr/>
          <p:nvPr/>
        </p:nvGrpSpPr>
        <p:grpSpPr>
          <a:xfrm>
            <a:off x="4474180" y="924355"/>
            <a:ext cx="1224845" cy="1225166"/>
            <a:chOff x="6654650" y="3665275"/>
            <a:chExt cx="409100" cy="409125"/>
          </a:xfrm>
        </p:grpSpPr>
        <p:sp>
          <p:nvSpPr>
            <p:cNvPr id="253" name="Google Shape;253;p18"/>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8"/>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18"/>
          <p:cNvGrpSpPr/>
          <p:nvPr/>
        </p:nvGrpSpPr>
        <p:grpSpPr>
          <a:xfrm rot="1057025">
            <a:off x="3294009" y="1621465"/>
            <a:ext cx="809251" cy="809312"/>
            <a:chOff x="570875" y="4322250"/>
            <a:chExt cx="443300" cy="443325"/>
          </a:xfrm>
        </p:grpSpPr>
        <p:sp>
          <p:nvSpPr>
            <p:cNvPr id="256" name="Google Shape;256;p18"/>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18"/>
          <p:cNvSpPr/>
          <p:nvPr/>
        </p:nvSpPr>
        <p:spPr>
          <a:xfrm rot="2466748">
            <a:off x="3384822" y="895791"/>
            <a:ext cx="397233" cy="37929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8"/>
          <p:cNvSpPr/>
          <p:nvPr/>
        </p:nvSpPr>
        <p:spPr>
          <a:xfrm rot="-1609378">
            <a:off x="3965760" y="1134439"/>
            <a:ext cx="285858" cy="27294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8"/>
          <p:cNvSpPr/>
          <p:nvPr/>
        </p:nvSpPr>
        <p:spPr>
          <a:xfrm rot="2926271">
            <a:off x="5699032" y="1350676"/>
            <a:ext cx="214097" cy="20442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8"/>
          <p:cNvSpPr/>
          <p:nvPr/>
        </p:nvSpPr>
        <p:spPr>
          <a:xfrm rot="-1609596">
            <a:off x="4680880" y="536718"/>
            <a:ext cx="192869" cy="18415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8"/>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7" name="Google Shape;237;p16"/>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26</a:t>
            </a:fld>
            <a:endParaRPr/>
          </a:p>
        </p:txBody>
      </p:sp>
      <p:graphicFrame>
        <p:nvGraphicFramePr>
          <p:cNvPr id="2" name="Table 1">
            <a:extLst>
              <a:ext uri="{FF2B5EF4-FFF2-40B4-BE49-F238E27FC236}">
                <a16:creationId xmlns:a16="http://schemas.microsoft.com/office/drawing/2014/main" id="{C3AE6BE8-4C42-43BD-AB64-5EA2A8522E6A}"/>
              </a:ext>
            </a:extLst>
          </p:cNvPr>
          <p:cNvGraphicFramePr>
            <a:graphicFrameLocks noGrp="1"/>
          </p:cNvGraphicFramePr>
          <p:nvPr>
            <p:extLst>
              <p:ext uri="{D42A27DB-BD31-4B8C-83A1-F6EECF244321}">
                <p14:modId xmlns:p14="http://schemas.microsoft.com/office/powerpoint/2010/main" val="1855954910"/>
              </p:ext>
            </p:extLst>
          </p:nvPr>
        </p:nvGraphicFramePr>
        <p:xfrm>
          <a:off x="2136852" y="464419"/>
          <a:ext cx="4679408" cy="4214662"/>
        </p:xfrm>
        <a:graphic>
          <a:graphicData uri="http://schemas.openxmlformats.org/drawingml/2006/table">
            <a:tbl>
              <a:tblPr firstRow="1" firstCol="1" bandRow="1">
                <a:tableStyleId>{69C7853C-536D-4A76-A0AE-DD22124D55A5}</a:tableStyleId>
              </a:tblPr>
              <a:tblGrid>
                <a:gridCol w="1559472">
                  <a:extLst>
                    <a:ext uri="{9D8B030D-6E8A-4147-A177-3AD203B41FA5}">
                      <a16:colId xmlns:a16="http://schemas.microsoft.com/office/drawing/2014/main" val="388425165"/>
                    </a:ext>
                  </a:extLst>
                </a:gridCol>
                <a:gridCol w="1559968">
                  <a:extLst>
                    <a:ext uri="{9D8B030D-6E8A-4147-A177-3AD203B41FA5}">
                      <a16:colId xmlns:a16="http://schemas.microsoft.com/office/drawing/2014/main" val="2189362562"/>
                    </a:ext>
                  </a:extLst>
                </a:gridCol>
                <a:gridCol w="1559968">
                  <a:extLst>
                    <a:ext uri="{9D8B030D-6E8A-4147-A177-3AD203B41FA5}">
                      <a16:colId xmlns:a16="http://schemas.microsoft.com/office/drawing/2014/main" val="3840606761"/>
                    </a:ext>
                  </a:extLst>
                </a:gridCol>
              </a:tblGrid>
              <a:tr h="146786">
                <a:tc>
                  <a:txBody>
                    <a:bodyPr/>
                    <a:lstStyle/>
                    <a:p>
                      <a:pPr marL="0" marR="0" algn="just">
                        <a:lnSpc>
                          <a:spcPct val="107000"/>
                        </a:lnSpc>
                        <a:spcBef>
                          <a:spcPts val="0"/>
                        </a:spcBef>
                        <a:spcAft>
                          <a:spcPts val="0"/>
                        </a:spcAft>
                      </a:pPr>
                      <a:r>
                        <a:rPr lang="en-US" sz="700">
                          <a:effectLst/>
                        </a:rPr>
                        <a:t>Test</a:t>
                      </a:r>
                      <a:endParaRPr lang="en-US" sz="700">
                        <a:effectLst/>
                        <a:latin typeface="Times New Roman" panose="02020603050405020304" pitchFamily="18" charset="0"/>
                        <a:ea typeface="Calibri" panose="020F0502020204030204" pitchFamily="34" charset="0"/>
                        <a:cs typeface="Arial" panose="020B0604020202020204" pitchFamily="34" charset="0"/>
                      </a:endParaRPr>
                    </a:p>
                  </a:txBody>
                  <a:tcPr marL="42384" marR="42384" marT="0" marB="0"/>
                </a:tc>
                <a:tc>
                  <a:txBody>
                    <a:bodyPr/>
                    <a:lstStyle/>
                    <a:p>
                      <a:pPr marL="0" marR="0" algn="just">
                        <a:lnSpc>
                          <a:spcPct val="107000"/>
                        </a:lnSpc>
                        <a:spcBef>
                          <a:spcPts val="0"/>
                        </a:spcBef>
                        <a:spcAft>
                          <a:spcPts val="0"/>
                        </a:spcAft>
                      </a:pPr>
                      <a:r>
                        <a:rPr lang="en-US" sz="700">
                          <a:effectLst/>
                        </a:rPr>
                        <a:t>Expected Result</a:t>
                      </a:r>
                      <a:endParaRPr lang="en-US" sz="700">
                        <a:effectLst/>
                        <a:latin typeface="Times New Roman" panose="02020603050405020304" pitchFamily="18" charset="0"/>
                        <a:ea typeface="Calibri" panose="020F0502020204030204" pitchFamily="34" charset="0"/>
                        <a:cs typeface="Arial" panose="020B0604020202020204" pitchFamily="34" charset="0"/>
                      </a:endParaRPr>
                    </a:p>
                  </a:txBody>
                  <a:tcPr marL="42384" marR="42384" marT="0" marB="0"/>
                </a:tc>
                <a:tc>
                  <a:txBody>
                    <a:bodyPr/>
                    <a:lstStyle/>
                    <a:p>
                      <a:pPr marL="0" marR="0" algn="just">
                        <a:lnSpc>
                          <a:spcPct val="107000"/>
                        </a:lnSpc>
                        <a:spcBef>
                          <a:spcPts val="0"/>
                        </a:spcBef>
                        <a:spcAft>
                          <a:spcPts val="0"/>
                        </a:spcAft>
                      </a:pPr>
                      <a:r>
                        <a:rPr lang="en-US" sz="700">
                          <a:effectLst/>
                        </a:rPr>
                        <a:t>Actual Result</a:t>
                      </a:r>
                      <a:endParaRPr lang="en-US" sz="700">
                        <a:effectLst/>
                        <a:latin typeface="Times New Roman" panose="02020603050405020304" pitchFamily="18" charset="0"/>
                        <a:ea typeface="Calibri" panose="020F0502020204030204" pitchFamily="34" charset="0"/>
                        <a:cs typeface="Arial" panose="020B0604020202020204" pitchFamily="34" charset="0"/>
                      </a:endParaRPr>
                    </a:p>
                  </a:txBody>
                  <a:tcPr marL="42384" marR="42384" marT="0" marB="0"/>
                </a:tc>
                <a:extLst>
                  <a:ext uri="{0D108BD9-81ED-4DB2-BD59-A6C34878D82A}">
                    <a16:rowId xmlns:a16="http://schemas.microsoft.com/office/drawing/2014/main" val="3744645667"/>
                  </a:ext>
                </a:extLst>
              </a:tr>
              <a:tr h="662262">
                <a:tc>
                  <a:txBody>
                    <a:bodyPr/>
                    <a:lstStyle/>
                    <a:p>
                      <a:pPr marL="0" marR="0" algn="just">
                        <a:lnSpc>
                          <a:spcPct val="107000"/>
                        </a:lnSpc>
                        <a:spcBef>
                          <a:spcPts val="0"/>
                        </a:spcBef>
                        <a:spcAft>
                          <a:spcPts val="0"/>
                        </a:spcAft>
                      </a:pPr>
                      <a:r>
                        <a:rPr lang="en-US" sz="700" dirty="0">
                          <a:effectLst/>
                        </a:rPr>
                        <a:t>Opening the Home Page</a:t>
                      </a:r>
                      <a:endParaRPr lang="en-US" sz="700" dirty="0">
                        <a:effectLst/>
                        <a:latin typeface="Times New Roman" panose="02020603050405020304" pitchFamily="18" charset="0"/>
                        <a:ea typeface="Calibri" panose="020F0502020204030204" pitchFamily="34" charset="0"/>
                        <a:cs typeface="Arial" panose="020B0604020202020204" pitchFamily="34" charset="0"/>
                      </a:endParaRPr>
                    </a:p>
                  </a:txBody>
                  <a:tcPr marL="42384" marR="42384" marT="0" marB="0"/>
                </a:tc>
                <a:tc>
                  <a:txBody>
                    <a:bodyPr/>
                    <a:lstStyle/>
                    <a:p>
                      <a:pPr marL="0" marR="0" algn="just">
                        <a:lnSpc>
                          <a:spcPct val="107000"/>
                        </a:lnSpc>
                        <a:spcBef>
                          <a:spcPts val="0"/>
                        </a:spcBef>
                        <a:spcAft>
                          <a:spcPts val="0"/>
                        </a:spcAft>
                      </a:pPr>
                      <a:r>
                        <a:rPr lang="en-US" sz="700" dirty="0">
                          <a:effectLst/>
                        </a:rPr>
                        <a:t>It is expected that the Home Page opens successfully with no delay and all the contents aligned as they should</a:t>
                      </a:r>
                      <a:endParaRPr lang="en-US" sz="700" dirty="0">
                        <a:effectLst/>
                        <a:latin typeface="Times New Roman" panose="02020603050405020304" pitchFamily="18" charset="0"/>
                        <a:ea typeface="Calibri" panose="020F0502020204030204" pitchFamily="34" charset="0"/>
                        <a:cs typeface="Arial" panose="020B0604020202020204" pitchFamily="34" charset="0"/>
                      </a:endParaRPr>
                    </a:p>
                  </a:txBody>
                  <a:tcPr marL="42384" marR="42384" marT="0" marB="0"/>
                </a:tc>
                <a:tc>
                  <a:txBody>
                    <a:bodyPr/>
                    <a:lstStyle/>
                    <a:p>
                      <a:pPr marL="0" marR="0" algn="just">
                        <a:lnSpc>
                          <a:spcPct val="107000"/>
                        </a:lnSpc>
                        <a:spcBef>
                          <a:spcPts val="0"/>
                        </a:spcBef>
                        <a:spcAft>
                          <a:spcPts val="0"/>
                        </a:spcAft>
                      </a:pPr>
                      <a:r>
                        <a:rPr lang="en-US" sz="700">
                          <a:effectLst/>
                        </a:rPr>
                        <a:t>Success, the Home Page opened as expected</a:t>
                      </a:r>
                      <a:endParaRPr lang="en-US" sz="700">
                        <a:effectLst/>
                        <a:latin typeface="Times New Roman" panose="02020603050405020304" pitchFamily="18" charset="0"/>
                        <a:ea typeface="Calibri" panose="020F0502020204030204" pitchFamily="34" charset="0"/>
                        <a:cs typeface="Arial" panose="020B0604020202020204" pitchFamily="34" charset="0"/>
                      </a:endParaRPr>
                    </a:p>
                  </a:txBody>
                  <a:tcPr marL="42384" marR="42384" marT="0" marB="0"/>
                </a:tc>
                <a:extLst>
                  <a:ext uri="{0D108BD9-81ED-4DB2-BD59-A6C34878D82A}">
                    <a16:rowId xmlns:a16="http://schemas.microsoft.com/office/drawing/2014/main" val="543128655"/>
                  </a:ext>
                </a:extLst>
              </a:tr>
              <a:tr h="594067">
                <a:tc>
                  <a:txBody>
                    <a:bodyPr/>
                    <a:lstStyle/>
                    <a:p>
                      <a:pPr marL="0" marR="0" algn="just">
                        <a:lnSpc>
                          <a:spcPct val="107000"/>
                        </a:lnSpc>
                        <a:spcBef>
                          <a:spcPts val="0"/>
                        </a:spcBef>
                        <a:spcAft>
                          <a:spcPts val="0"/>
                        </a:spcAft>
                      </a:pPr>
                      <a:r>
                        <a:rPr lang="en-US" sz="700">
                          <a:effectLst/>
                        </a:rPr>
                        <a:t>Opening the website in a small screen (Mobile Phone)</a:t>
                      </a:r>
                      <a:endParaRPr lang="en-US" sz="700">
                        <a:effectLst/>
                        <a:latin typeface="Times New Roman" panose="02020603050405020304" pitchFamily="18" charset="0"/>
                        <a:ea typeface="Calibri" panose="020F0502020204030204" pitchFamily="34" charset="0"/>
                        <a:cs typeface="Arial" panose="020B0604020202020204" pitchFamily="34" charset="0"/>
                      </a:endParaRPr>
                    </a:p>
                  </a:txBody>
                  <a:tcPr marL="42384" marR="42384" marT="0" marB="0"/>
                </a:tc>
                <a:tc>
                  <a:txBody>
                    <a:bodyPr/>
                    <a:lstStyle/>
                    <a:p>
                      <a:pPr marL="0" marR="0" algn="just">
                        <a:lnSpc>
                          <a:spcPct val="107000"/>
                        </a:lnSpc>
                        <a:spcBef>
                          <a:spcPts val="0"/>
                        </a:spcBef>
                        <a:spcAft>
                          <a:spcPts val="0"/>
                        </a:spcAft>
                      </a:pPr>
                      <a:r>
                        <a:rPr lang="en-US" sz="700">
                          <a:effectLst/>
                        </a:rPr>
                        <a:t>It is expected that the website will fit itself to the screen, and interfering with the layout</a:t>
                      </a:r>
                      <a:endParaRPr lang="en-US" sz="700">
                        <a:effectLst/>
                        <a:latin typeface="Times New Roman" panose="02020603050405020304" pitchFamily="18" charset="0"/>
                        <a:ea typeface="Calibri" panose="020F0502020204030204" pitchFamily="34" charset="0"/>
                        <a:cs typeface="Arial" panose="020B0604020202020204" pitchFamily="34" charset="0"/>
                      </a:endParaRPr>
                    </a:p>
                  </a:txBody>
                  <a:tcPr marL="42384" marR="42384" marT="0" marB="0"/>
                </a:tc>
                <a:tc>
                  <a:txBody>
                    <a:bodyPr/>
                    <a:lstStyle/>
                    <a:p>
                      <a:pPr marL="0" marR="0" algn="just">
                        <a:lnSpc>
                          <a:spcPct val="107000"/>
                        </a:lnSpc>
                        <a:spcBef>
                          <a:spcPts val="0"/>
                        </a:spcBef>
                        <a:spcAft>
                          <a:spcPts val="0"/>
                        </a:spcAft>
                      </a:pPr>
                      <a:r>
                        <a:rPr lang="en-US" sz="700">
                          <a:effectLst/>
                        </a:rPr>
                        <a:t>Success, the website did open in a small screen with no interruptions</a:t>
                      </a:r>
                      <a:endParaRPr lang="en-US" sz="700">
                        <a:effectLst/>
                        <a:latin typeface="Times New Roman" panose="02020603050405020304" pitchFamily="18" charset="0"/>
                        <a:ea typeface="Calibri" panose="020F0502020204030204" pitchFamily="34" charset="0"/>
                        <a:cs typeface="Arial" panose="020B0604020202020204" pitchFamily="34" charset="0"/>
                      </a:endParaRPr>
                    </a:p>
                  </a:txBody>
                  <a:tcPr marL="42384" marR="42384" marT="0" marB="0"/>
                </a:tc>
                <a:extLst>
                  <a:ext uri="{0D108BD9-81ED-4DB2-BD59-A6C34878D82A}">
                    <a16:rowId xmlns:a16="http://schemas.microsoft.com/office/drawing/2014/main" val="468516514"/>
                  </a:ext>
                </a:extLst>
              </a:tr>
              <a:tr h="588066">
                <a:tc>
                  <a:txBody>
                    <a:bodyPr/>
                    <a:lstStyle/>
                    <a:p>
                      <a:pPr marL="0" marR="0" algn="just">
                        <a:lnSpc>
                          <a:spcPct val="107000"/>
                        </a:lnSpc>
                        <a:spcBef>
                          <a:spcPts val="0"/>
                        </a:spcBef>
                        <a:spcAft>
                          <a:spcPts val="0"/>
                        </a:spcAft>
                      </a:pPr>
                      <a:r>
                        <a:rPr lang="en-US" sz="700">
                          <a:effectLst/>
                        </a:rPr>
                        <a:t>Entering wrong credentials on the High School portal in the students’ page</a:t>
                      </a:r>
                      <a:endParaRPr lang="en-US" sz="700">
                        <a:effectLst/>
                        <a:latin typeface="Times New Roman" panose="02020603050405020304" pitchFamily="18" charset="0"/>
                        <a:ea typeface="Calibri" panose="020F0502020204030204" pitchFamily="34" charset="0"/>
                        <a:cs typeface="Arial" panose="020B0604020202020204" pitchFamily="34" charset="0"/>
                      </a:endParaRPr>
                    </a:p>
                  </a:txBody>
                  <a:tcPr marL="42384" marR="42384" marT="0" marB="0"/>
                </a:tc>
                <a:tc>
                  <a:txBody>
                    <a:bodyPr/>
                    <a:lstStyle/>
                    <a:p>
                      <a:pPr marL="0" marR="0" algn="just">
                        <a:lnSpc>
                          <a:spcPct val="107000"/>
                        </a:lnSpc>
                        <a:spcBef>
                          <a:spcPts val="0"/>
                        </a:spcBef>
                        <a:spcAft>
                          <a:spcPts val="0"/>
                        </a:spcAft>
                      </a:pPr>
                      <a:r>
                        <a:rPr lang="en-US" sz="700">
                          <a:effectLst/>
                        </a:rPr>
                        <a:t>It is expected to see an error message informing the user he/she entered the wrong credentials</a:t>
                      </a:r>
                      <a:endParaRPr lang="en-US" sz="700">
                        <a:effectLst/>
                        <a:latin typeface="Times New Roman" panose="02020603050405020304" pitchFamily="18" charset="0"/>
                        <a:ea typeface="Calibri" panose="020F0502020204030204" pitchFamily="34" charset="0"/>
                        <a:cs typeface="Arial" panose="020B0604020202020204" pitchFamily="34" charset="0"/>
                      </a:endParaRPr>
                    </a:p>
                  </a:txBody>
                  <a:tcPr marL="42384" marR="42384" marT="0" marB="0"/>
                </a:tc>
                <a:tc>
                  <a:txBody>
                    <a:bodyPr/>
                    <a:lstStyle/>
                    <a:p>
                      <a:pPr marL="0" marR="0" algn="just">
                        <a:lnSpc>
                          <a:spcPct val="107000"/>
                        </a:lnSpc>
                        <a:spcBef>
                          <a:spcPts val="0"/>
                        </a:spcBef>
                        <a:spcAft>
                          <a:spcPts val="0"/>
                        </a:spcAft>
                      </a:pPr>
                      <a:r>
                        <a:rPr lang="en-US" sz="700">
                          <a:effectLst/>
                        </a:rPr>
                        <a:t>Success, an error message did show up.</a:t>
                      </a:r>
                      <a:endParaRPr lang="en-US" sz="700">
                        <a:effectLst/>
                        <a:latin typeface="Times New Roman" panose="02020603050405020304" pitchFamily="18" charset="0"/>
                        <a:ea typeface="Calibri" panose="020F0502020204030204" pitchFamily="34" charset="0"/>
                        <a:cs typeface="Arial" panose="020B0604020202020204" pitchFamily="34" charset="0"/>
                      </a:endParaRPr>
                    </a:p>
                  </a:txBody>
                  <a:tcPr marL="42384" marR="42384" marT="0" marB="0"/>
                </a:tc>
                <a:extLst>
                  <a:ext uri="{0D108BD9-81ED-4DB2-BD59-A6C34878D82A}">
                    <a16:rowId xmlns:a16="http://schemas.microsoft.com/office/drawing/2014/main" val="2471282310"/>
                  </a:ext>
                </a:extLst>
              </a:tr>
              <a:tr h="594067">
                <a:tc>
                  <a:txBody>
                    <a:bodyPr/>
                    <a:lstStyle/>
                    <a:p>
                      <a:pPr marL="0" marR="0" algn="just">
                        <a:lnSpc>
                          <a:spcPct val="107000"/>
                        </a:lnSpc>
                        <a:spcBef>
                          <a:spcPts val="0"/>
                        </a:spcBef>
                        <a:spcAft>
                          <a:spcPts val="0"/>
                        </a:spcAft>
                      </a:pPr>
                      <a:r>
                        <a:rPr lang="en-US" sz="700">
                          <a:effectLst/>
                        </a:rPr>
                        <a:t>Entering the right credentials on the High School portal in the students’ page</a:t>
                      </a:r>
                      <a:endParaRPr lang="en-US" sz="700">
                        <a:effectLst/>
                        <a:latin typeface="Times New Roman" panose="02020603050405020304" pitchFamily="18" charset="0"/>
                        <a:ea typeface="Calibri" panose="020F0502020204030204" pitchFamily="34" charset="0"/>
                        <a:cs typeface="Arial" panose="020B0604020202020204" pitchFamily="34" charset="0"/>
                      </a:endParaRPr>
                    </a:p>
                  </a:txBody>
                  <a:tcPr marL="42384" marR="42384" marT="0" marB="0"/>
                </a:tc>
                <a:tc>
                  <a:txBody>
                    <a:bodyPr/>
                    <a:lstStyle/>
                    <a:p>
                      <a:pPr marL="0" marR="0" algn="just">
                        <a:lnSpc>
                          <a:spcPct val="107000"/>
                        </a:lnSpc>
                        <a:spcBef>
                          <a:spcPts val="0"/>
                        </a:spcBef>
                        <a:spcAft>
                          <a:spcPts val="0"/>
                        </a:spcAft>
                      </a:pPr>
                      <a:r>
                        <a:rPr lang="en-US" sz="700">
                          <a:effectLst/>
                        </a:rPr>
                        <a:t>It is expected that the user will move to his/her dashboard.</a:t>
                      </a:r>
                      <a:endParaRPr lang="en-US" sz="700">
                        <a:effectLst/>
                        <a:latin typeface="Times New Roman" panose="02020603050405020304" pitchFamily="18" charset="0"/>
                        <a:ea typeface="Calibri" panose="020F0502020204030204" pitchFamily="34" charset="0"/>
                        <a:cs typeface="Arial" panose="020B0604020202020204" pitchFamily="34" charset="0"/>
                      </a:endParaRPr>
                    </a:p>
                  </a:txBody>
                  <a:tcPr marL="42384" marR="42384" marT="0" marB="0"/>
                </a:tc>
                <a:tc>
                  <a:txBody>
                    <a:bodyPr/>
                    <a:lstStyle/>
                    <a:p>
                      <a:pPr marL="0" marR="0" algn="just">
                        <a:lnSpc>
                          <a:spcPct val="107000"/>
                        </a:lnSpc>
                        <a:spcBef>
                          <a:spcPts val="0"/>
                        </a:spcBef>
                        <a:spcAft>
                          <a:spcPts val="0"/>
                        </a:spcAft>
                      </a:pPr>
                      <a:r>
                        <a:rPr lang="en-US" sz="700">
                          <a:effectLst/>
                        </a:rPr>
                        <a:t>Success, the user did move to his/her dashboard</a:t>
                      </a:r>
                      <a:endParaRPr lang="en-US" sz="700">
                        <a:effectLst/>
                        <a:latin typeface="Times New Roman" panose="02020603050405020304" pitchFamily="18" charset="0"/>
                        <a:ea typeface="Calibri" panose="020F0502020204030204" pitchFamily="34" charset="0"/>
                        <a:cs typeface="Arial" panose="020B0604020202020204" pitchFamily="34" charset="0"/>
                      </a:endParaRPr>
                    </a:p>
                  </a:txBody>
                  <a:tcPr marL="42384" marR="42384" marT="0" marB="0"/>
                </a:tc>
                <a:extLst>
                  <a:ext uri="{0D108BD9-81ED-4DB2-BD59-A6C34878D82A}">
                    <a16:rowId xmlns:a16="http://schemas.microsoft.com/office/drawing/2014/main" val="478582532"/>
                  </a:ext>
                </a:extLst>
              </a:tr>
              <a:tr h="294033">
                <a:tc>
                  <a:txBody>
                    <a:bodyPr/>
                    <a:lstStyle/>
                    <a:p>
                      <a:pPr marL="0" marR="0" algn="just">
                        <a:lnSpc>
                          <a:spcPct val="107000"/>
                        </a:lnSpc>
                        <a:spcBef>
                          <a:spcPts val="0"/>
                        </a:spcBef>
                        <a:spcAft>
                          <a:spcPts val="0"/>
                        </a:spcAft>
                      </a:pPr>
                      <a:r>
                        <a:rPr lang="en-US" sz="700">
                          <a:effectLst/>
                        </a:rPr>
                        <a:t>Sending an email through the contact us page</a:t>
                      </a:r>
                      <a:endParaRPr lang="en-US" sz="700">
                        <a:effectLst/>
                        <a:latin typeface="Times New Roman" panose="02020603050405020304" pitchFamily="18" charset="0"/>
                        <a:ea typeface="Calibri" panose="020F0502020204030204" pitchFamily="34" charset="0"/>
                        <a:cs typeface="Arial" panose="020B0604020202020204" pitchFamily="34" charset="0"/>
                      </a:endParaRPr>
                    </a:p>
                  </a:txBody>
                  <a:tcPr marL="42384" marR="42384" marT="0" marB="0"/>
                </a:tc>
                <a:tc>
                  <a:txBody>
                    <a:bodyPr/>
                    <a:lstStyle/>
                    <a:p>
                      <a:pPr marL="0" marR="0" algn="just">
                        <a:lnSpc>
                          <a:spcPct val="107000"/>
                        </a:lnSpc>
                        <a:spcBef>
                          <a:spcPts val="0"/>
                        </a:spcBef>
                        <a:spcAft>
                          <a:spcPts val="0"/>
                        </a:spcAft>
                      </a:pPr>
                      <a:r>
                        <a:rPr lang="en-US" sz="700">
                          <a:effectLst/>
                        </a:rPr>
                        <a:t>It is expected that an email will be sent to me.</a:t>
                      </a:r>
                      <a:endParaRPr lang="en-US" sz="700">
                        <a:effectLst/>
                        <a:latin typeface="Times New Roman" panose="02020603050405020304" pitchFamily="18" charset="0"/>
                        <a:ea typeface="Calibri" panose="020F0502020204030204" pitchFamily="34" charset="0"/>
                        <a:cs typeface="Arial" panose="020B0604020202020204" pitchFamily="34" charset="0"/>
                      </a:endParaRPr>
                    </a:p>
                  </a:txBody>
                  <a:tcPr marL="42384" marR="42384" marT="0" marB="0"/>
                </a:tc>
                <a:tc>
                  <a:txBody>
                    <a:bodyPr/>
                    <a:lstStyle/>
                    <a:p>
                      <a:pPr marL="0" marR="0" algn="just">
                        <a:lnSpc>
                          <a:spcPct val="107000"/>
                        </a:lnSpc>
                        <a:spcBef>
                          <a:spcPts val="0"/>
                        </a:spcBef>
                        <a:spcAft>
                          <a:spcPts val="0"/>
                        </a:spcAft>
                      </a:pPr>
                      <a:r>
                        <a:rPr lang="en-US" sz="700">
                          <a:effectLst/>
                        </a:rPr>
                        <a:t>Success, an email was received</a:t>
                      </a:r>
                      <a:endParaRPr lang="en-US" sz="700">
                        <a:effectLst/>
                        <a:latin typeface="Times New Roman" panose="02020603050405020304" pitchFamily="18" charset="0"/>
                        <a:ea typeface="Calibri" panose="020F0502020204030204" pitchFamily="34" charset="0"/>
                        <a:cs typeface="Arial" panose="020B0604020202020204" pitchFamily="34" charset="0"/>
                      </a:endParaRPr>
                    </a:p>
                  </a:txBody>
                  <a:tcPr marL="42384" marR="42384" marT="0" marB="0"/>
                </a:tc>
                <a:extLst>
                  <a:ext uri="{0D108BD9-81ED-4DB2-BD59-A6C34878D82A}">
                    <a16:rowId xmlns:a16="http://schemas.microsoft.com/office/drawing/2014/main" val="1073230241"/>
                  </a:ext>
                </a:extLst>
              </a:tr>
              <a:tr h="447281">
                <a:tc>
                  <a:txBody>
                    <a:bodyPr/>
                    <a:lstStyle/>
                    <a:p>
                      <a:pPr marL="0" marR="0" algn="just">
                        <a:lnSpc>
                          <a:spcPct val="107000"/>
                        </a:lnSpc>
                        <a:spcBef>
                          <a:spcPts val="0"/>
                        </a:spcBef>
                        <a:spcAft>
                          <a:spcPts val="0"/>
                        </a:spcAft>
                      </a:pPr>
                      <a:r>
                        <a:rPr lang="en-US" sz="700">
                          <a:effectLst/>
                        </a:rPr>
                        <a:t>Keeping all the inputs empty on the login page then clicking send</a:t>
                      </a:r>
                      <a:endParaRPr lang="en-US" sz="700">
                        <a:effectLst/>
                        <a:latin typeface="Times New Roman" panose="02020603050405020304" pitchFamily="18" charset="0"/>
                        <a:ea typeface="Calibri" panose="020F0502020204030204" pitchFamily="34" charset="0"/>
                        <a:cs typeface="Arial" panose="020B0604020202020204" pitchFamily="34" charset="0"/>
                      </a:endParaRPr>
                    </a:p>
                  </a:txBody>
                  <a:tcPr marL="42384" marR="42384" marT="0" marB="0"/>
                </a:tc>
                <a:tc>
                  <a:txBody>
                    <a:bodyPr/>
                    <a:lstStyle/>
                    <a:p>
                      <a:pPr marL="0" marR="0" algn="just">
                        <a:lnSpc>
                          <a:spcPct val="107000"/>
                        </a:lnSpc>
                        <a:spcBef>
                          <a:spcPts val="0"/>
                        </a:spcBef>
                        <a:spcAft>
                          <a:spcPts val="0"/>
                        </a:spcAft>
                      </a:pPr>
                      <a:r>
                        <a:rPr lang="en-US" sz="700">
                          <a:effectLst/>
                        </a:rPr>
                        <a:t>It is expected that an error would occur</a:t>
                      </a:r>
                      <a:endParaRPr lang="en-US" sz="700">
                        <a:effectLst/>
                        <a:latin typeface="Times New Roman" panose="02020603050405020304" pitchFamily="18" charset="0"/>
                        <a:ea typeface="Calibri" panose="020F0502020204030204" pitchFamily="34" charset="0"/>
                        <a:cs typeface="Arial" panose="020B0604020202020204" pitchFamily="34" charset="0"/>
                      </a:endParaRPr>
                    </a:p>
                  </a:txBody>
                  <a:tcPr marL="42384" marR="42384" marT="0" marB="0"/>
                </a:tc>
                <a:tc>
                  <a:txBody>
                    <a:bodyPr/>
                    <a:lstStyle/>
                    <a:p>
                      <a:pPr marL="0" marR="0" algn="just">
                        <a:lnSpc>
                          <a:spcPct val="107000"/>
                        </a:lnSpc>
                        <a:spcBef>
                          <a:spcPts val="0"/>
                        </a:spcBef>
                        <a:spcAft>
                          <a:spcPts val="0"/>
                        </a:spcAft>
                      </a:pPr>
                      <a:r>
                        <a:rPr lang="en-US" sz="700">
                          <a:effectLst/>
                        </a:rPr>
                        <a:t>Success, an error did occur </a:t>
                      </a:r>
                      <a:endParaRPr lang="en-US" sz="700">
                        <a:effectLst/>
                        <a:latin typeface="Times New Roman" panose="02020603050405020304" pitchFamily="18" charset="0"/>
                        <a:ea typeface="Calibri" panose="020F0502020204030204" pitchFamily="34" charset="0"/>
                        <a:cs typeface="Arial" panose="020B0604020202020204" pitchFamily="34" charset="0"/>
                      </a:endParaRPr>
                    </a:p>
                  </a:txBody>
                  <a:tcPr marL="42384" marR="42384" marT="0" marB="0"/>
                </a:tc>
                <a:extLst>
                  <a:ext uri="{0D108BD9-81ED-4DB2-BD59-A6C34878D82A}">
                    <a16:rowId xmlns:a16="http://schemas.microsoft.com/office/drawing/2014/main" val="3159319016"/>
                  </a:ext>
                </a:extLst>
              </a:tr>
              <a:tr h="440819">
                <a:tc>
                  <a:txBody>
                    <a:bodyPr/>
                    <a:lstStyle/>
                    <a:p>
                      <a:pPr marL="0" marR="0" algn="just">
                        <a:lnSpc>
                          <a:spcPct val="107000"/>
                        </a:lnSpc>
                        <a:spcBef>
                          <a:spcPts val="0"/>
                        </a:spcBef>
                        <a:spcAft>
                          <a:spcPts val="0"/>
                        </a:spcAft>
                      </a:pPr>
                      <a:r>
                        <a:rPr lang="en-US" sz="700">
                          <a:effectLst/>
                        </a:rPr>
                        <a:t>Clicking the about us tab from the quick links in the footer</a:t>
                      </a:r>
                      <a:endParaRPr lang="en-US" sz="700">
                        <a:effectLst/>
                        <a:latin typeface="Times New Roman" panose="02020603050405020304" pitchFamily="18" charset="0"/>
                        <a:ea typeface="Calibri" panose="020F0502020204030204" pitchFamily="34" charset="0"/>
                        <a:cs typeface="Arial" panose="020B0604020202020204" pitchFamily="34" charset="0"/>
                      </a:endParaRPr>
                    </a:p>
                  </a:txBody>
                  <a:tcPr marL="42384" marR="42384" marT="0" marB="0"/>
                </a:tc>
                <a:tc>
                  <a:txBody>
                    <a:bodyPr/>
                    <a:lstStyle/>
                    <a:p>
                      <a:pPr marL="0" marR="0" algn="just">
                        <a:lnSpc>
                          <a:spcPct val="107000"/>
                        </a:lnSpc>
                        <a:spcBef>
                          <a:spcPts val="0"/>
                        </a:spcBef>
                        <a:spcAft>
                          <a:spcPts val="0"/>
                        </a:spcAft>
                      </a:pPr>
                      <a:r>
                        <a:rPr lang="en-US" sz="700">
                          <a:effectLst/>
                        </a:rPr>
                        <a:t>It is expected that the user will move to the About Us page</a:t>
                      </a:r>
                      <a:endParaRPr lang="en-US" sz="700">
                        <a:effectLst/>
                        <a:latin typeface="Times New Roman" panose="02020603050405020304" pitchFamily="18" charset="0"/>
                        <a:ea typeface="Calibri" panose="020F0502020204030204" pitchFamily="34" charset="0"/>
                        <a:cs typeface="Arial" panose="020B0604020202020204" pitchFamily="34" charset="0"/>
                      </a:endParaRPr>
                    </a:p>
                  </a:txBody>
                  <a:tcPr marL="42384" marR="42384" marT="0" marB="0"/>
                </a:tc>
                <a:tc>
                  <a:txBody>
                    <a:bodyPr/>
                    <a:lstStyle/>
                    <a:p>
                      <a:pPr marL="0" marR="0" algn="just">
                        <a:lnSpc>
                          <a:spcPct val="107000"/>
                        </a:lnSpc>
                        <a:spcBef>
                          <a:spcPts val="0"/>
                        </a:spcBef>
                        <a:spcAft>
                          <a:spcPts val="0"/>
                        </a:spcAft>
                      </a:pPr>
                      <a:r>
                        <a:rPr lang="en-US" sz="700">
                          <a:effectLst/>
                        </a:rPr>
                        <a:t>Success, the user did move to the About Us page</a:t>
                      </a:r>
                      <a:endParaRPr lang="en-US" sz="700">
                        <a:effectLst/>
                        <a:latin typeface="Times New Roman" panose="02020603050405020304" pitchFamily="18" charset="0"/>
                        <a:ea typeface="Calibri" panose="020F0502020204030204" pitchFamily="34" charset="0"/>
                        <a:cs typeface="Arial" panose="020B0604020202020204" pitchFamily="34" charset="0"/>
                      </a:endParaRPr>
                    </a:p>
                  </a:txBody>
                  <a:tcPr marL="42384" marR="42384" marT="0" marB="0"/>
                </a:tc>
                <a:extLst>
                  <a:ext uri="{0D108BD9-81ED-4DB2-BD59-A6C34878D82A}">
                    <a16:rowId xmlns:a16="http://schemas.microsoft.com/office/drawing/2014/main" val="4187676444"/>
                  </a:ext>
                </a:extLst>
              </a:tr>
              <a:tr h="447281">
                <a:tc>
                  <a:txBody>
                    <a:bodyPr/>
                    <a:lstStyle/>
                    <a:p>
                      <a:pPr marL="0" marR="0" algn="just">
                        <a:lnSpc>
                          <a:spcPct val="107000"/>
                        </a:lnSpc>
                        <a:spcBef>
                          <a:spcPts val="0"/>
                        </a:spcBef>
                        <a:spcAft>
                          <a:spcPts val="0"/>
                        </a:spcAft>
                      </a:pPr>
                      <a:r>
                        <a:rPr lang="en-US" sz="700">
                          <a:effectLst/>
                        </a:rPr>
                        <a:t>Clicking the return home button on the school’s system page.</a:t>
                      </a:r>
                      <a:endParaRPr lang="en-US" sz="700">
                        <a:effectLst/>
                        <a:latin typeface="Times New Roman" panose="02020603050405020304" pitchFamily="18" charset="0"/>
                        <a:ea typeface="Calibri" panose="020F0502020204030204" pitchFamily="34" charset="0"/>
                        <a:cs typeface="Arial" panose="020B0604020202020204" pitchFamily="34" charset="0"/>
                      </a:endParaRPr>
                    </a:p>
                  </a:txBody>
                  <a:tcPr marL="42384" marR="42384" marT="0" marB="0"/>
                </a:tc>
                <a:tc>
                  <a:txBody>
                    <a:bodyPr/>
                    <a:lstStyle/>
                    <a:p>
                      <a:pPr marL="0" marR="0" algn="just">
                        <a:lnSpc>
                          <a:spcPct val="107000"/>
                        </a:lnSpc>
                        <a:spcBef>
                          <a:spcPts val="0"/>
                        </a:spcBef>
                        <a:spcAft>
                          <a:spcPts val="0"/>
                        </a:spcAft>
                      </a:pPr>
                      <a:r>
                        <a:rPr lang="en-US" sz="700" dirty="0">
                          <a:effectLst/>
                        </a:rPr>
                        <a:t>It is expected that the user will return to the Home Page</a:t>
                      </a:r>
                      <a:endParaRPr lang="en-US" sz="700" dirty="0">
                        <a:effectLst/>
                        <a:latin typeface="Times New Roman" panose="02020603050405020304" pitchFamily="18" charset="0"/>
                        <a:ea typeface="Calibri" panose="020F0502020204030204" pitchFamily="34" charset="0"/>
                        <a:cs typeface="Arial" panose="020B0604020202020204" pitchFamily="34" charset="0"/>
                      </a:endParaRPr>
                    </a:p>
                  </a:txBody>
                  <a:tcPr marL="42384" marR="42384" marT="0" marB="0"/>
                </a:tc>
                <a:tc>
                  <a:txBody>
                    <a:bodyPr/>
                    <a:lstStyle/>
                    <a:p>
                      <a:pPr marL="0" marR="0" algn="just">
                        <a:lnSpc>
                          <a:spcPct val="107000"/>
                        </a:lnSpc>
                        <a:spcBef>
                          <a:spcPts val="0"/>
                        </a:spcBef>
                        <a:spcAft>
                          <a:spcPts val="0"/>
                        </a:spcAft>
                      </a:pPr>
                      <a:r>
                        <a:rPr lang="en-US" sz="700" dirty="0">
                          <a:effectLst/>
                        </a:rPr>
                        <a:t>Success, the user did return to the Home Page.</a:t>
                      </a:r>
                      <a:endParaRPr lang="en-US" sz="700" dirty="0">
                        <a:effectLst/>
                        <a:latin typeface="Times New Roman" panose="02020603050405020304" pitchFamily="18" charset="0"/>
                        <a:ea typeface="Calibri" panose="020F0502020204030204" pitchFamily="34" charset="0"/>
                        <a:cs typeface="Arial" panose="020B0604020202020204" pitchFamily="34" charset="0"/>
                      </a:endParaRPr>
                    </a:p>
                  </a:txBody>
                  <a:tcPr marL="42384" marR="42384" marT="0" marB="0"/>
                </a:tc>
                <a:extLst>
                  <a:ext uri="{0D108BD9-81ED-4DB2-BD59-A6C34878D82A}">
                    <a16:rowId xmlns:a16="http://schemas.microsoft.com/office/drawing/2014/main" val="3799201189"/>
                  </a:ext>
                </a:extLst>
              </a:tr>
            </a:tbl>
          </a:graphicData>
        </a:graphic>
      </p:graphicFrame>
    </p:spTree>
    <p:extLst>
      <p:ext uri="{BB962C8B-B14F-4D97-AF65-F5344CB8AC3E}">
        <p14:creationId xmlns:p14="http://schemas.microsoft.com/office/powerpoint/2010/main" val="18499288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70" name="Google Shape;270;p19"/>
          <p:cNvSpPr txBox="1">
            <a:spLocks noGrp="1"/>
          </p:cNvSpPr>
          <p:nvPr>
            <p:ph type="title"/>
          </p:nvPr>
        </p:nvSpPr>
        <p:spPr>
          <a:xfrm>
            <a:off x="457200" y="-1"/>
            <a:ext cx="8229600" cy="1063500"/>
          </a:xfrm>
          <a:prstGeom prst="rect">
            <a:avLst/>
          </a:prstGeom>
        </p:spPr>
        <p:txBody>
          <a:bodyPr spcFirstLastPara="1" wrap="square" lIns="91425" tIns="91425" rIns="91425" bIns="91425" anchor="ctr" anchorCtr="0">
            <a:noAutofit/>
          </a:bodyPr>
          <a:lstStyle/>
          <a:p>
            <a:pPr lvl="0"/>
            <a:r>
              <a:rPr lang="en-US" dirty="0"/>
              <a:t>Website functionality and performance:</a:t>
            </a:r>
          </a:p>
        </p:txBody>
      </p:sp>
      <p:sp>
        <p:nvSpPr>
          <p:cNvPr id="272" name="Google Shape;272;p19"/>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27</a:t>
            </a:fld>
            <a:endParaRPr/>
          </a:p>
        </p:txBody>
      </p:sp>
      <p:pic>
        <p:nvPicPr>
          <p:cNvPr id="10" name="Picture 9">
            <a:extLst>
              <a:ext uri="{FF2B5EF4-FFF2-40B4-BE49-F238E27FC236}">
                <a16:creationId xmlns:a16="http://schemas.microsoft.com/office/drawing/2014/main" id="{894DBBD3-9355-4A8B-91B9-18A7DEA59811}"/>
              </a:ext>
            </a:extLst>
          </p:cNvPr>
          <p:cNvPicPr/>
          <p:nvPr/>
        </p:nvPicPr>
        <p:blipFill>
          <a:blip r:embed="rId3"/>
          <a:stretch>
            <a:fillRect/>
          </a:stretch>
        </p:blipFill>
        <p:spPr>
          <a:xfrm>
            <a:off x="1389305" y="1593476"/>
            <a:ext cx="6271260" cy="28575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70" name="Google Shape;270;p19"/>
          <p:cNvSpPr txBox="1">
            <a:spLocks noGrp="1"/>
          </p:cNvSpPr>
          <p:nvPr>
            <p:ph type="title"/>
          </p:nvPr>
        </p:nvSpPr>
        <p:spPr>
          <a:xfrm>
            <a:off x="457200" y="-1"/>
            <a:ext cx="8229600" cy="1063500"/>
          </a:xfrm>
          <a:prstGeom prst="rect">
            <a:avLst/>
          </a:prstGeom>
        </p:spPr>
        <p:txBody>
          <a:bodyPr spcFirstLastPara="1" wrap="square" lIns="91425" tIns="91425" rIns="91425" bIns="91425" anchor="ctr" anchorCtr="0">
            <a:noAutofit/>
          </a:bodyPr>
          <a:lstStyle/>
          <a:p>
            <a:pPr lvl="0"/>
            <a:r>
              <a:rPr lang="en-US" dirty="0"/>
              <a:t>Quality Assurance</a:t>
            </a:r>
          </a:p>
        </p:txBody>
      </p:sp>
      <p:sp>
        <p:nvSpPr>
          <p:cNvPr id="272" name="Google Shape;272;p19"/>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28</a:t>
            </a:fld>
            <a:endParaRPr/>
          </a:p>
        </p:txBody>
      </p:sp>
      <p:pic>
        <p:nvPicPr>
          <p:cNvPr id="5" name="Picture 4" descr="All About Quality Assurance">
            <a:extLst>
              <a:ext uri="{FF2B5EF4-FFF2-40B4-BE49-F238E27FC236}">
                <a16:creationId xmlns:a16="http://schemas.microsoft.com/office/drawing/2014/main" id="{D7CB41D2-D6BB-4C81-B642-39638C937AF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989604" y="1499347"/>
            <a:ext cx="5164791" cy="2683006"/>
          </a:xfrm>
          <a:prstGeom prst="rect">
            <a:avLst/>
          </a:prstGeom>
          <a:noFill/>
          <a:ln>
            <a:noFill/>
          </a:ln>
        </p:spPr>
      </p:pic>
    </p:spTree>
    <p:extLst>
      <p:ext uri="{BB962C8B-B14F-4D97-AF65-F5344CB8AC3E}">
        <p14:creationId xmlns:p14="http://schemas.microsoft.com/office/powerpoint/2010/main" val="31748719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70" name="Google Shape;270;p19"/>
          <p:cNvSpPr txBox="1">
            <a:spLocks noGrp="1"/>
          </p:cNvSpPr>
          <p:nvPr>
            <p:ph type="title"/>
          </p:nvPr>
        </p:nvSpPr>
        <p:spPr>
          <a:xfrm>
            <a:off x="457200" y="-1"/>
            <a:ext cx="8229600" cy="1063500"/>
          </a:xfrm>
          <a:prstGeom prst="rect">
            <a:avLst/>
          </a:prstGeom>
        </p:spPr>
        <p:txBody>
          <a:bodyPr spcFirstLastPara="1" wrap="square" lIns="91425" tIns="91425" rIns="91425" bIns="91425" anchor="ctr" anchorCtr="0">
            <a:noAutofit/>
          </a:bodyPr>
          <a:lstStyle/>
          <a:p>
            <a:pPr lvl="0"/>
            <a:r>
              <a:rPr lang="en-US" dirty="0"/>
              <a:t>Evaluation of the Test Plan plus Potential Improvements</a:t>
            </a:r>
          </a:p>
        </p:txBody>
      </p:sp>
      <p:sp>
        <p:nvSpPr>
          <p:cNvPr id="272" name="Google Shape;272;p19"/>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29</a:t>
            </a:fld>
            <a:endParaRPr/>
          </a:p>
        </p:txBody>
      </p:sp>
      <p:pic>
        <p:nvPicPr>
          <p:cNvPr id="6" name="Picture 5">
            <a:extLst>
              <a:ext uri="{FF2B5EF4-FFF2-40B4-BE49-F238E27FC236}">
                <a16:creationId xmlns:a16="http://schemas.microsoft.com/office/drawing/2014/main" id="{B2E2E020-68C1-4184-A47F-A2933C332B08}"/>
              </a:ext>
            </a:extLst>
          </p:cNvPr>
          <p:cNvPicPr/>
          <p:nvPr/>
        </p:nvPicPr>
        <p:blipFill>
          <a:blip r:embed="rId3"/>
          <a:stretch>
            <a:fillRect/>
          </a:stretch>
        </p:blipFill>
        <p:spPr>
          <a:xfrm>
            <a:off x="1297640" y="2056715"/>
            <a:ext cx="6353735" cy="1848149"/>
          </a:xfrm>
          <a:prstGeom prst="rect">
            <a:avLst/>
          </a:prstGeom>
        </p:spPr>
      </p:pic>
    </p:spTree>
    <p:extLst>
      <p:ext uri="{BB962C8B-B14F-4D97-AF65-F5344CB8AC3E}">
        <p14:creationId xmlns:p14="http://schemas.microsoft.com/office/powerpoint/2010/main" val="1871921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3"/>
          <p:cNvSpPr txBox="1">
            <a:spLocks noGrp="1"/>
          </p:cNvSpPr>
          <p:nvPr>
            <p:ph type="title"/>
          </p:nvPr>
        </p:nvSpPr>
        <p:spPr>
          <a:xfrm>
            <a:off x="731550" y="0"/>
            <a:ext cx="8229600" cy="106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Website Design and Development - Research</a:t>
            </a:r>
            <a:endParaRPr dirty="0"/>
          </a:p>
        </p:txBody>
      </p:sp>
      <p:sp>
        <p:nvSpPr>
          <p:cNvPr id="213" name="Google Shape;213;p13"/>
          <p:cNvSpPr txBox="1">
            <a:spLocks noGrp="1"/>
          </p:cNvSpPr>
          <p:nvPr>
            <p:ph type="body" idx="2"/>
          </p:nvPr>
        </p:nvSpPr>
        <p:spPr>
          <a:xfrm>
            <a:off x="766275" y="1507025"/>
            <a:ext cx="3493200" cy="2735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a:solidFill>
                  <a:srgbClr val="7BD100"/>
                </a:solidFill>
              </a:rPr>
              <a:t>DNS (Domain Name Server)</a:t>
            </a:r>
            <a:endParaRPr sz="1200" dirty="0">
              <a:solidFill>
                <a:srgbClr val="7BD100"/>
              </a:solidFill>
            </a:endParaRPr>
          </a:p>
          <a:p>
            <a:pPr marL="171450" indent="-171450" eaLnBrk="0" fontAlgn="base" hangingPunct="0">
              <a:spcBef>
                <a:spcPct val="0"/>
              </a:spcBef>
              <a:spcAft>
                <a:spcPct val="0"/>
              </a:spcAft>
              <a:buClrTx/>
              <a:buSzTx/>
              <a:tabLst>
                <a:tab pos="6019800" algn="r"/>
              </a:tabLst>
            </a:pPr>
            <a:r>
              <a:rPr lang="en-US" altLang="en-US" sz="1200" dirty="0">
                <a:solidFill>
                  <a:srgbClr val="000000"/>
                </a:solidFill>
                <a:latin typeface="Arial" panose="020B0604020202020204" pitchFamily="34" charset="0"/>
                <a:ea typeface="Times New Roman" panose="02020603050405020304" pitchFamily="18" charset="0"/>
              </a:rPr>
              <a:t>Purpose of DNS </a:t>
            </a:r>
            <a:endParaRPr lang="en-US" altLang="en-US" sz="600" dirty="0">
              <a:solidFill>
                <a:schemeClr val="tx1"/>
              </a:solidFill>
              <a:latin typeface="Arial" panose="020B0604020202020204" pitchFamily="34" charset="0"/>
              <a:ea typeface="Times New Roman" panose="02020603050405020304" pitchFamily="18" charset="0"/>
            </a:endParaRPr>
          </a:p>
          <a:p>
            <a:pPr marL="171450" indent="-171450" eaLnBrk="0" fontAlgn="base" hangingPunct="0">
              <a:spcBef>
                <a:spcPct val="0"/>
              </a:spcBef>
              <a:spcAft>
                <a:spcPct val="0"/>
              </a:spcAft>
              <a:buClrTx/>
              <a:buSzTx/>
              <a:tabLst>
                <a:tab pos="6019800" algn="r"/>
              </a:tabLst>
            </a:pPr>
            <a:r>
              <a:rPr lang="en-US" altLang="en-US" sz="1200" dirty="0">
                <a:solidFill>
                  <a:srgbClr val="000000"/>
                </a:solidFill>
                <a:latin typeface="Arial" panose="020B0604020202020204" pitchFamily="34" charset="0"/>
                <a:ea typeface="Times New Roman" panose="02020603050405020304" pitchFamily="18" charset="0"/>
              </a:rPr>
              <a:t>Types of DNS </a:t>
            </a:r>
            <a:endParaRPr lang="en-US" altLang="en-US" sz="600" dirty="0">
              <a:solidFill>
                <a:schemeClr val="tx1"/>
              </a:solidFill>
              <a:latin typeface="Arial" panose="020B0604020202020204" pitchFamily="34" charset="0"/>
            </a:endParaRPr>
          </a:p>
          <a:p>
            <a:pPr marL="171450" indent="-171450" eaLnBrk="0" fontAlgn="base" hangingPunct="0">
              <a:spcBef>
                <a:spcPct val="0"/>
              </a:spcBef>
              <a:spcAft>
                <a:spcPct val="0"/>
              </a:spcAft>
              <a:buClrTx/>
              <a:buSzTx/>
              <a:tabLst>
                <a:tab pos="6019800" algn="r"/>
              </a:tabLst>
            </a:pPr>
            <a:r>
              <a:rPr lang="en-US" altLang="en-US" sz="1200" dirty="0">
                <a:solidFill>
                  <a:srgbClr val="000000"/>
                </a:solidFill>
                <a:latin typeface="Arial" panose="020B0604020202020204" pitchFamily="34" charset="0"/>
                <a:ea typeface="Times New Roman" panose="02020603050405020304" pitchFamily="18" charset="0"/>
              </a:rPr>
              <a:t>How the domain names are organized and Managed</a:t>
            </a:r>
            <a:endParaRPr lang="en-US" altLang="en-US" sz="1800" dirty="0">
              <a:solidFill>
                <a:schemeClr val="tx1"/>
              </a:solidFill>
              <a:latin typeface="Arial" panose="020B0604020202020204" pitchFamily="34" charset="0"/>
            </a:endParaRPr>
          </a:p>
          <a:p>
            <a:pPr marL="0" lvl="0" indent="0" algn="l" rtl="0">
              <a:spcBef>
                <a:spcPts val="600"/>
              </a:spcBef>
              <a:spcAft>
                <a:spcPts val="0"/>
              </a:spcAft>
              <a:buNone/>
            </a:pPr>
            <a:endParaRPr sz="1200" dirty="0"/>
          </a:p>
        </p:txBody>
      </p:sp>
      <p:sp>
        <p:nvSpPr>
          <p:cNvPr id="214" name="Google Shape;214;p13"/>
          <p:cNvSpPr txBox="1">
            <a:spLocks noGrp="1"/>
          </p:cNvSpPr>
          <p:nvPr>
            <p:ph type="body" idx="2"/>
          </p:nvPr>
        </p:nvSpPr>
        <p:spPr>
          <a:xfrm>
            <a:off x="4486929" y="1507025"/>
            <a:ext cx="3890400" cy="2735400"/>
          </a:xfrm>
          <a:prstGeom prst="rect">
            <a:avLst/>
          </a:prstGeom>
        </p:spPr>
        <p:txBody>
          <a:bodyPr spcFirstLastPara="1" wrap="square" lIns="91425" tIns="91425" rIns="91425" bIns="91425" anchor="t" anchorCtr="0">
            <a:noAutofit/>
          </a:bodyPr>
          <a:lstStyle/>
          <a:p>
            <a:pPr marL="0" lvl="0" indent="0">
              <a:buNone/>
            </a:pPr>
            <a:r>
              <a:rPr lang="en-US" sz="1200" b="1" dirty="0">
                <a:solidFill>
                  <a:srgbClr val="7BD100"/>
                </a:solidFill>
              </a:rPr>
              <a:t>Purpose and relationships between communication protocols, server hardware, operating systems and web server software with regards to designing, publishing and accessing a </a:t>
            </a:r>
          </a:p>
          <a:p>
            <a:pPr marL="0" lvl="0" indent="0">
              <a:buNone/>
            </a:pPr>
            <a:r>
              <a:rPr lang="en-US" sz="1200" b="1" dirty="0">
                <a:solidFill>
                  <a:srgbClr val="7BD100"/>
                </a:solidFill>
              </a:rPr>
              <a:t>Website</a:t>
            </a:r>
          </a:p>
          <a:p>
            <a:pPr marL="171450" indent="-171450"/>
            <a:r>
              <a:rPr lang="en-US" sz="1200" dirty="0">
                <a:solidFill>
                  <a:schemeClr val="tx1"/>
                </a:solidFill>
              </a:rPr>
              <a:t>Definition</a:t>
            </a:r>
          </a:p>
          <a:p>
            <a:pPr marL="171450" indent="-171450"/>
            <a:r>
              <a:rPr lang="en-US" sz="1200" dirty="0">
                <a:solidFill>
                  <a:schemeClr val="tx1"/>
                </a:solidFill>
              </a:rPr>
              <a:t>Purpose for Publishing Website</a:t>
            </a:r>
          </a:p>
          <a:p>
            <a:pPr marL="171450" indent="-171450"/>
            <a:r>
              <a:rPr lang="en-US" sz="1200" dirty="0">
                <a:solidFill>
                  <a:schemeClr val="tx1"/>
                </a:solidFill>
              </a:rPr>
              <a:t>Relationship</a:t>
            </a:r>
          </a:p>
          <a:p>
            <a:pPr marL="171450" indent="-171450"/>
            <a:endParaRPr sz="1200" dirty="0">
              <a:solidFill>
                <a:schemeClr val="tx1"/>
              </a:solidFill>
            </a:endParaRPr>
          </a:p>
        </p:txBody>
      </p:sp>
      <p:sp>
        <p:nvSpPr>
          <p:cNvPr id="216" name="Google Shape;216;p13"/>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39"/>
          <p:cNvSpPr txBox="1"/>
          <p:nvPr/>
        </p:nvSpPr>
        <p:spPr>
          <a:xfrm>
            <a:off x="3193308" y="1881300"/>
            <a:ext cx="4561904" cy="13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b="1" dirty="0">
                <a:solidFill>
                  <a:srgbClr val="FFFFFF"/>
                </a:solidFill>
                <a:latin typeface="Varela Round"/>
                <a:ea typeface="Varela Round"/>
                <a:cs typeface="Varela Round"/>
                <a:sym typeface="Varela Round"/>
              </a:rPr>
              <a:t>Thank You,</a:t>
            </a:r>
          </a:p>
          <a:p>
            <a:pPr marL="0" lvl="0" indent="0" algn="l" rtl="0">
              <a:spcBef>
                <a:spcPts val="0"/>
              </a:spcBef>
              <a:spcAft>
                <a:spcPts val="0"/>
              </a:spcAft>
              <a:buClr>
                <a:srgbClr val="000000"/>
              </a:buClr>
              <a:buSzPts val="1100"/>
              <a:buFont typeface="Arial"/>
              <a:buNone/>
            </a:pPr>
            <a:r>
              <a:rPr lang="en-US" b="1" dirty="0">
                <a:solidFill>
                  <a:srgbClr val="FFFFFF"/>
                </a:solidFill>
                <a:latin typeface="Varela Round"/>
                <a:ea typeface="Varela Round"/>
                <a:cs typeface="Varela Round"/>
                <a:sym typeface="Varela Round"/>
              </a:rPr>
              <a:t>If you have any questions, I’ll happily answer them</a:t>
            </a:r>
          </a:p>
          <a:p>
            <a:pPr marL="0" lvl="0" indent="0" algn="l" rtl="0">
              <a:spcBef>
                <a:spcPts val="0"/>
              </a:spcBef>
              <a:spcAft>
                <a:spcPts val="0"/>
              </a:spcAft>
              <a:buClr>
                <a:srgbClr val="000000"/>
              </a:buClr>
              <a:buSzPts val="1100"/>
              <a:buFont typeface="Arial"/>
              <a:buNone/>
            </a:pPr>
            <a:r>
              <a:rPr lang="en-US" b="1" dirty="0">
                <a:solidFill>
                  <a:srgbClr val="FFFFFF"/>
                </a:solidFill>
                <a:latin typeface="Varela Round"/>
                <a:ea typeface="Varela Round"/>
                <a:cs typeface="Varela Round"/>
                <a:sym typeface="Varela Round"/>
              </a:rPr>
              <a:t>Now. </a:t>
            </a:r>
            <a:endParaRPr dirty="0">
              <a:solidFill>
                <a:srgbClr val="FFFFFF"/>
              </a:solidFill>
              <a:latin typeface="Varela Round"/>
              <a:ea typeface="Varela Round"/>
              <a:cs typeface="Varela Round"/>
              <a:sym typeface="Varela Round"/>
            </a:endParaRPr>
          </a:p>
          <a:p>
            <a:pPr marL="0" lvl="0" indent="0" algn="l" rtl="0">
              <a:spcBef>
                <a:spcPts val="0"/>
              </a:spcBef>
              <a:spcAft>
                <a:spcPts val="0"/>
              </a:spcAft>
              <a:buNone/>
            </a:pPr>
            <a:endParaRPr dirty="0">
              <a:solidFill>
                <a:srgbClr val="FFFFFF"/>
              </a:solidFill>
              <a:latin typeface="Varela Round"/>
              <a:ea typeface="Varela Round"/>
              <a:cs typeface="Varela Round"/>
              <a:sym typeface="Varela Round"/>
            </a:endParaRPr>
          </a:p>
          <a:p>
            <a:pPr marL="0" lvl="0" indent="0" algn="l" rtl="0">
              <a:spcBef>
                <a:spcPts val="0"/>
              </a:spcBef>
              <a:spcAft>
                <a:spcPts val="0"/>
              </a:spcAft>
              <a:buNone/>
            </a:pPr>
            <a:endParaRPr dirty="0">
              <a:solidFill>
                <a:srgbClr val="FFFFFF"/>
              </a:solidFill>
              <a:latin typeface="Varela Round"/>
              <a:ea typeface="Varela Round"/>
              <a:cs typeface="Varela Round"/>
              <a:sym typeface="Varela Round"/>
            </a:endParaRPr>
          </a:p>
          <a:p>
            <a:pPr marL="0" lvl="0" indent="0" algn="l" rtl="0">
              <a:spcBef>
                <a:spcPts val="0"/>
              </a:spcBef>
              <a:spcAft>
                <a:spcPts val="0"/>
              </a:spcAft>
              <a:buClr>
                <a:srgbClr val="000000"/>
              </a:buClr>
              <a:buSzPts val="1100"/>
              <a:buFont typeface="Arial"/>
              <a:buNone/>
            </a:pPr>
            <a:endParaRPr dirty="0">
              <a:solidFill>
                <a:srgbClr val="FFFFFF"/>
              </a:solidFill>
              <a:latin typeface="Varela Round"/>
              <a:ea typeface="Varela Round"/>
              <a:cs typeface="Varela Round"/>
              <a:sym typeface="Varela Round"/>
            </a:endParaRPr>
          </a:p>
          <a:p>
            <a:pPr marL="0" lvl="0" indent="0" algn="l" rtl="0">
              <a:spcBef>
                <a:spcPts val="0"/>
              </a:spcBef>
              <a:spcAft>
                <a:spcPts val="0"/>
              </a:spcAft>
              <a:buNone/>
            </a:pPr>
            <a:endParaRPr dirty="0">
              <a:solidFill>
                <a:srgbClr val="FFFFFF"/>
              </a:solidFill>
              <a:latin typeface="Varela Round"/>
              <a:ea typeface="Varela Round"/>
              <a:cs typeface="Varela Round"/>
              <a:sym typeface="Varela Round"/>
            </a:endParaRPr>
          </a:p>
        </p:txBody>
      </p:sp>
      <p:sp>
        <p:nvSpPr>
          <p:cNvPr id="735" name="Google Shape;735;p39"/>
          <p:cNvSpPr txBox="1"/>
          <p:nvPr/>
        </p:nvSpPr>
        <p:spPr>
          <a:xfrm>
            <a:off x="1590877" y="1578415"/>
            <a:ext cx="1440600" cy="129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600" dirty="0">
                <a:solidFill>
                  <a:srgbClr val="FFFF00"/>
                </a:solidFill>
              </a:rPr>
              <a:t>😉</a:t>
            </a:r>
            <a:endParaRPr sz="9600" dirty="0">
              <a:solidFill>
                <a:srgbClr val="FFFF00"/>
              </a:solidFill>
            </a:endParaRPr>
          </a:p>
        </p:txBody>
      </p:sp>
      <p:sp>
        <p:nvSpPr>
          <p:cNvPr id="736" name="Google Shape;736;p39"/>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30</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3"/>
          <p:cNvSpPr txBox="1">
            <a:spLocks noGrp="1"/>
          </p:cNvSpPr>
          <p:nvPr>
            <p:ph type="title"/>
          </p:nvPr>
        </p:nvSpPr>
        <p:spPr>
          <a:xfrm>
            <a:off x="731550" y="0"/>
            <a:ext cx="8229600" cy="106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Website Design and Development - Research</a:t>
            </a:r>
            <a:endParaRPr dirty="0"/>
          </a:p>
        </p:txBody>
      </p:sp>
      <p:sp>
        <p:nvSpPr>
          <p:cNvPr id="213" name="Google Shape;213;p13"/>
          <p:cNvSpPr txBox="1">
            <a:spLocks noGrp="1"/>
          </p:cNvSpPr>
          <p:nvPr>
            <p:ph type="body" idx="2"/>
          </p:nvPr>
        </p:nvSpPr>
        <p:spPr>
          <a:xfrm>
            <a:off x="611634" y="2277285"/>
            <a:ext cx="3493200" cy="597440"/>
          </a:xfrm>
          <a:prstGeom prst="rect">
            <a:avLst/>
          </a:prstGeom>
        </p:spPr>
        <p:txBody>
          <a:bodyPr spcFirstLastPara="1" wrap="square" lIns="91425" tIns="91425" rIns="91425" bIns="91425" anchor="t" anchorCtr="0">
            <a:noAutofit/>
          </a:bodyPr>
          <a:lstStyle/>
          <a:p>
            <a:pPr marL="0" lvl="0" indent="0">
              <a:buNone/>
            </a:pPr>
            <a:r>
              <a:rPr lang="en-US" sz="1200" b="1" dirty="0">
                <a:solidFill>
                  <a:srgbClr val="7BD100"/>
                </a:solidFill>
              </a:rPr>
              <a:t>Web Development Technologies and Framework</a:t>
            </a:r>
            <a:endParaRPr sz="1200" dirty="0"/>
          </a:p>
        </p:txBody>
      </p:sp>
      <p:sp>
        <p:nvSpPr>
          <p:cNvPr id="214" name="Google Shape;214;p13"/>
          <p:cNvSpPr txBox="1">
            <a:spLocks noGrp="1"/>
          </p:cNvSpPr>
          <p:nvPr>
            <p:ph type="body" idx="2"/>
          </p:nvPr>
        </p:nvSpPr>
        <p:spPr>
          <a:xfrm>
            <a:off x="4572000" y="2277285"/>
            <a:ext cx="3890400" cy="684846"/>
          </a:xfrm>
          <a:prstGeom prst="rect">
            <a:avLst/>
          </a:prstGeom>
        </p:spPr>
        <p:txBody>
          <a:bodyPr spcFirstLastPara="1" wrap="square" lIns="91425" tIns="91425" rIns="91425" bIns="91425" anchor="t" anchorCtr="0">
            <a:noAutofit/>
          </a:bodyPr>
          <a:lstStyle/>
          <a:p>
            <a:pPr marL="0" lvl="0" indent="0">
              <a:buNone/>
            </a:pPr>
            <a:r>
              <a:rPr lang="en-US" sz="1200" b="1" dirty="0">
                <a:solidFill>
                  <a:srgbClr val="7BD100"/>
                </a:solidFill>
              </a:rPr>
              <a:t>Influence of search engines on website performance</a:t>
            </a:r>
            <a:endParaRPr sz="1200" dirty="0">
              <a:solidFill>
                <a:schemeClr val="tx1"/>
              </a:solidFill>
            </a:endParaRPr>
          </a:p>
        </p:txBody>
      </p:sp>
      <p:sp>
        <p:nvSpPr>
          <p:cNvPr id="216" name="Google Shape;216;p13"/>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a:t>
            </a:fld>
            <a:endParaRPr/>
          </a:p>
        </p:txBody>
      </p:sp>
    </p:spTree>
    <p:extLst>
      <p:ext uri="{BB962C8B-B14F-4D97-AF65-F5344CB8AC3E}">
        <p14:creationId xmlns:p14="http://schemas.microsoft.com/office/powerpoint/2010/main" val="288608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3"/>
          <p:cNvSpPr txBox="1">
            <a:spLocks noGrp="1"/>
          </p:cNvSpPr>
          <p:nvPr>
            <p:ph type="title"/>
          </p:nvPr>
        </p:nvSpPr>
        <p:spPr>
          <a:xfrm>
            <a:off x="731550" y="0"/>
            <a:ext cx="8229600" cy="106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Website Design and Development – Implementation</a:t>
            </a:r>
            <a:endParaRPr dirty="0"/>
          </a:p>
        </p:txBody>
      </p:sp>
      <p:sp>
        <p:nvSpPr>
          <p:cNvPr id="213" name="Google Shape;213;p13"/>
          <p:cNvSpPr txBox="1">
            <a:spLocks noGrp="1"/>
          </p:cNvSpPr>
          <p:nvPr>
            <p:ph type="body" idx="2"/>
          </p:nvPr>
        </p:nvSpPr>
        <p:spPr>
          <a:xfrm>
            <a:off x="553853" y="1063500"/>
            <a:ext cx="3493200" cy="597440"/>
          </a:xfrm>
          <a:prstGeom prst="rect">
            <a:avLst/>
          </a:prstGeom>
        </p:spPr>
        <p:txBody>
          <a:bodyPr spcFirstLastPara="1" wrap="square" lIns="91425" tIns="91425" rIns="91425" bIns="91425" anchor="t" anchorCtr="0">
            <a:noAutofit/>
          </a:bodyPr>
          <a:lstStyle/>
          <a:p>
            <a:pPr marL="0" lvl="0" indent="0">
              <a:buNone/>
            </a:pPr>
            <a:r>
              <a:rPr lang="en-US" sz="1200" b="1" dirty="0">
                <a:solidFill>
                  <a:srgbClr val="7BD100"/>
                </a:solidFill>
              </a:rPr>
              <a:t>Analysis of the Website</a:t>
            </a:r>
          </a:p>
          <a:p>
            <a:pPr marL="171450" lvl="0" indent="-171450">
              <a:buFont typeface="Wingdings" panose="05000000000000000000" pitchFamily="2" charset="2"/>
              <a:buChar char="v"/>
            </a:pPr>
            <a:r>
              <a:rPr lang="en-US" sz="1200" b="1" dirty="0">
                <a:solidFill>
                  <a:srgbClr val="7BD100"/>
                </a:solidFill>
              </a:rPr>
              <a:t>Home Page</a:t>
            </a:r>
          </a:p>
          <a:p>
            <a:pPr marL="171450" lvl="0" indent="-171450">
              <a:buFont typeface="Wingdings" panose="05000000000000000000" pitchFamily="2" charset="2"/>
              <a:buChar char="v"/>
            </a:pPr>
            <a:r>
              <a:rPr lang="en-US" sz="1200" b="1" dirty="0">
                <a:solidFill>
                  <a:srgbClr val="7BD100"/>
                </a:solidFill>
              </a:rPr>
              <a:t>Students</a:t>
            </a:r>
          </a:p>
          <a:p>
            <a:pPr marL="171450" lvl="0" indent="-171450">
              <a:buFont typeface="Wingdings" panose="05000000000000000000" pitchFamily="2" charset="2"/>
              <a:buChar char="v"/>
            </a:pPr>
            <a:r>
              <a:rPr lang="en-US" sz="1200" b="1" dirty="0">
                <a:solidFill>
                  <a:srgbClr val="7BD100"/>
                </a:solidFill>
              </a:rPr>
              <a:t>Parents</a:t>
            </a:r>
          </a:p>
          <a:p>
            <a:pPr marL="171450" lvl="0" indent="-171450">
              <a:buFont typeface="Wingdings" panose="05000000000000000000" pitchFamily="2" charset="2"/>
              <a:buChar char="v"/>
            </a:pPr>
            <a:r>
              <a:rPr lang="en-US" sz="1200" b="1" dirty="0">
                <a:solidFill>
                  <a:srgbClr val="7BD100"/>
                </a:solidFill>
              </a:rPr>
              <a:t>Schools system</a:t>
            </a:r>
          </a:p>
          <a:p>
            <a:pPr marL="171450" lvl="0" indent="-171450">
              <a:buFont typeface="Wingdings" panose="05000000000000000000" pitchFamily="2" charset="2"/>
              <a:buChar char="v"/>
            </a:pPr>
            <a:r>
              <a:rPr lang="en-US" sz="1200" b="1" dirty="0">
                <a:solidFill>
                  <a:srgbClr val="7BD100"/>
                </a:solidFill>
              </a:rPr>
              <a:t>About Us and Contact Us</a:t>
            </a:r>
            <a:endParaRPr sz="1200" dirty="0"/>
          </a:p>
        </p:txBody>
      </p:sp>
      <p:sp>
        <p:nvSpPr>
          <p:cNvPr id="214" name="Google Shape;214;p13"/>
          <p:cNvSpPr txBox="1">
            <a:spLocks noGrp="1"/>
          </p:cNvSpPr>
          <p:nvPr>
            <p:ph type="body" idx="2"/>
          </p:nvPr>
        </p:nvSpPr>
        <p:spPr>
          <a:xfrm>
            <a:off x="4699747" y="1131878"/>
            <a:ext cx="3890400" cy="684846"/>
          </a:xfrm>
          <a:prstGeom prst="rect">
            <a:avLst/>
          </a:prstGeom>
        </p:spPr>
        <p:txBody>
          <a:bodyPr spcFirstLastPara="1" wrap="square" lIns="91425" tIns="91425" rIns="91425" bIns="91425" anchor="t" anchorCtr="0">
            <a:noAutofit/>
          </a:bodyPr>
          <a:lstStyle/>
          <a:p>
            <a:pPr marL="0" lvl="0" indent="0">
              <a:buNone/>
            </a:pPr>
            <a:r>
              <a:rPr lang="en-US" sz="1200" b="1" dirty="0">
                <a:solidFill>
                  <a:srgbClr val="7BD100"/>
                </a:solidFill>
              </a:rPr>
              <a:t>Website Creation Tools and Methods</a:t>
            </a:r>
          </a:p>
          <a:p>
            <a:pPr marL="171450" indent="-171450"/>
            <a:r>
              <a:rPr lang="en-US" sz="1200" dirty="0">
                <a:solidFill>
                  <a:schemeClr val="tx1"/>
                </a:solidFill>
              </a:rPr>
              <a:t>Method Used/ </a:t>
            </a:r>
            <a:r>
              <a:rPr lang="en-US" sz="1200" dirty="0" err="1">
                <a:solidFill>
                  <a:schemeClr val="tx1"/>
                </a:solidFill>
              </a:rPr>
              <a:t>UX</a:t>
            </a:r>
            <a:r>
              <a:rPr lang="en-US" sz="1200" dirty="0">
                <a:solidFill>
                  <a:schemeClr val="tx1"/>
                </a:solidFill>
              </a:rPr>
              <a:t> and UI Evaluation</a:t>
            </a:r>
          </a:p>
          <a:p>
            <a:pPr marL="171450" indent="-171450"/>
            <a:r>
              <a:rPr lang="en-US" sz="1200" dirty="0">
                <a:solidFill>
                  <a:schemeClr val="tx1"/>
                </a:solidFill>
              </a:rPr>
              <a:t>Technologies</a:t>
            </a:r>
          </a:p>
          <a:p>
            <a:pPr marL="171450" indent="-171450"/>
            <a:r>
              <a:rPr lang="en-US" sz="1200" dirty="0">
                <a:solidFill>
                  <a:schemeClr val="tx1"/>
                </a:solidFill>
              </a:rPr>
              <a:t>Front-End Technologies</a:t>
            </a:r>
          </a:p>
          <a:p>
            <a:pPr marL="171450" indent="-171450"/>
            <a:r>
              <a:rPr lang="en-US" sz="1200" dirty="0">
                <a:solidFill>
                  <a:schemeClr val="tx1"/>
                </a:solidFill>
              </a:rPr>
              <a:t>Back-End Technologies</a:t>
            </a:r>
          </a:p>
          <a:p>
            <a:pPr marL="171450" indent="-171450"/>
            <a:r>
              <a:rPr lang="en-US" sz="1200" dirty="0">
                <a:solidFill>
                  <a:schemeClr val="tx1"/>
                </a:solidFill>
              </a:rPr>
              <a:t>Capabilities of Backend and Frontend Technologies</a:t>
            </a:r>
          </a:p>
          <a:p>
            <a:pPr marL="171450" indent="-171450"/>
            <a:r>
              <a:rPr lang="en-US" sz="1200" dirty="0">
                <a:solidFill>
                  <a:schemeClr val="tx1"/>
                </a:solidFill>
              </a:rPr>
              <a:t>Relationship between Frontend and Backend website Technologies</a:t>
            </a:r>
          </a:p>
          <a:p>
            <a:pPr marL="171450" indent="-171450"/>
            <a:r>
              <a:rPr lang="en-US" sz="1200" dirty="0">
                <a:solidFill>
                  <a:schemeClr val="tx1"/>
                </a:solidFill>
              </a:rPr>
              <a:t>How frontend and backend relate to presentation and application layer</a:t>
            </a:r>
          </a:p>
          <a:p>
            <a:pPr marL="171450" indent="-171450"/>
            <a:r>
              <a:rPr lang="en-US" sz="1200" dirty="0">
                <a:solidFill>
                  <a:schemeClr val="tx1"/>
                </a:solidFill>
              </a:rPr>
              <a:t>Tools and Techniques involved in building a custom website</a:t>
            </a:r>
            <a:endParaRPr sz="1200" dirty="0">
              <a:solidFill>
                <a:schemeClr val="tx1"/>
              </a:solidFill>
            </a:endParaRPr>
          </a:p>
        </p:txBody>
      </p:sp>
      <p:sp>
        <p:nvSpPr>
          <p:cNvPr id="216" name="Google Shape;216;p13"/>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3207293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3"/>
          <p:cNvSpPr txBox="1">
            <a:spLocks noGrp="1"/>
          </p:cNvSpPr>
          <p:nvPr>
            <p:ph type="title"/>
          </p:nvPr>
        </p:nvSpPr>
        <p:spPr>
          <a:xfrm>
            <a:off x="731550" y="0"/>
            <a:ext cx="8229600" cy="106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Website Design and Development – Implementation</a:t>
            </a:r>
            <a:endParaRPr dirty="0"/>
          </a:p>
        </p:txBody>
      </p:sp>
      <p:sp>
        <p:nvSpPr>
          <p:cNvPr id="214" name="Google Shape;214;p13"/>
          <p:cNvSpPr txBox="1">
            <a:spLocks noGrp="1"/>
          </p:cNvSpPr>
          <p:nvPr>
            <p:ph type="body" idx="2"/>
          </p:nvPr>
        </p:nvSpPr>
        <p:spPr>
          <a:xfrm>
            <a:off x="121023" y="1165496"/>
            <a:ext cx="3890400" cy="684846"/>
          </a:xfrm>
          <a:prstGeom prst="rect">
            <a:avLst/>
          </a:prstGeom>
        </p:spPr>
        <p:txBody>
          <a:bodyPr spcFirstLastPara="1" wrap="square" lIns="91425" tIns="91425" rIns="91425" bIns="91425" anchor="t" anchorCtr="0">
            <a:noAutofit/>
          </a:bodyPr>
          <a:lstStyle/>
          <a:p>
            <a:pPr marL="0" lvl="0" indent="0">
              <a:buNone/>
            </a:pPr>
            <a:r>
              <a:rPr lang="en-US" sz="1200" b="1" dirty="0">
                <a:solidFill>
                  <a:srgbClr val="7BD100"/>
                </a:solidFill>
              </a:rPr>
              <a:t>Shortlisting</a:t>
            </a:r>
            <a:endParaRPr sz="1200" dirty="0">
              <a:solidFill>
                <a:schemeClr val="tx1"/>
              </a:solidFill>
            </a:endParaRPr>
          </a:p>
        </p:txBody>
      </p:sp>
      <p:sp>
        <p:nvSpPr>
          <p:cNvPr id="216" name="Google Shape;216;p13"/>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a:t>
            </a:fld>
            <a:endParaRPr/>
          </a:p>
        </p:txBody>
      </p:sp>
      <p:pic>
        <p:nvPicPr>
          <p:cNvPr id="11" name="Picture 10">
            <a:extLst>
              <a:ext uri="{FF2B5EF4-FFF2-40B4-BE49-F238E27FC236}">
                <a16:creationId xmlns:a16="http://schemas.microsoft.com/office/drawing/2014/main" id="{5A176ECF-6A2A-4B00-9A45-F479940067CA}"/>
              </a:ext>
            </a:extLst>
          </p:cNvPr>
          <p:cNvPicPr/>
          <p:nvPr/>
        </p:nvPicPr>
        <p:blipFill>
          <a:blip r:embed="rId3"/>
          <a:stretch>
            <a:fillRect/>
          </a:stretch>
        </p:blipFill>
        <p:spPr>
          <a:xfrm>
            <a:off x="1313187" y="1165496"/>
            <a:ext cx="2786156" cy="3634152"/>
          </a:xfrm>
          <a:prstGeom prst="rect">
            <a:avLst/>
          </a:prstGeom>
        </p:spPr>
      </p:pic>
      <p:sp>
        <p:nvSpPr>
          <p:cNvPr id="12" name="Google Shape;214;p13">
            <a:extLst>
              <a:ext uri="{FF2B5EF4-FFF2-40B4-BE49-F238E27FC236}">
                <a16:creationId xmlns:a16="http://schemas.microsoft.com/office/drawing/2014/main" id="{AFC7BF6D-6854-42A1-89CF-D37CFA9A7F33}"/>
              </a:ext>
            </a:extLst>
          </p:cNvPr>
          <p:cNvSpPr txBox="1">
            <a:spLocks/>
          </p:cNvSpPr>
          <p:nvPr/>
        </p:nvSpPr>
        <p:spPr>
          <a:xfrm>
            <a:off x="4462182" y="1165496"/>
            <a:ext cx="3890400" cy="6848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7BD100"/>
              </a:buClr>
              <a:buSzPts val="2400"/>
              <a:buFont typeface="Varela Round"/>
              <a:buChar char="×"/>
              <a:defRPr sz="2400" b="0" i="0" u="none" strike="noStrike" cap="none">
                <a:solidFill>
                  <a:srgbClr val="546973"/>
                </a:solidFill>
                <a:latin typeface="Varela Round"/>
                <a:ea typeface="Varela Round"/>
                <a:cs typeface="Varela Round"/>
                <a:sym typeface="Varela Round"/>
              </a:defRPr>
            </a:lvl1pPr>
            <a:lvl2pPr marL="914400" marR="0" lvl="1" indent="-381000" algn="l" rtl="0">
              <a:lnSpc>
                <a:spcPct val="100000"/>
              </a:lnSpc>
              <a:spcBef>
                <a:spcPts val="0"/>
              </a:spcBef>
              <a:spcAft>
                <a:spcPts val="0"/>
              </a:spcAft>
              <a:buClr>
                <a:srgbClr val="7BD100"/>
              </a:buClr>
              <a:buSzPts val="2400"/>
              <a:buFont typeface="Varela Round"/>
              <a:buChar char="×"/>
              <a:defRPr sz="2400" b="0" i="0" u="none" strike="noStrike" cap="none">
                <a:solidFill>
                  <a:srgbClr val="546973"/>
                </a:solidFill>
                <a:latin typeface="Varela Round"/>
                <a:ea typeface="Varela Round"/>
                <a:cs typeface="Varela Round"/>
                <a:sym typeface="Varela Round"/>
              </a:defRPr>
            </a:lvl2pPr>
            <a:lvl3pPr marL="1371600" marR="0" lvl="2" indent="-381000" algn="l" rtl="0">
              <a:lnSpc>
                <a:spcPct val="100000"/>
              </a:lnSpc>
              <a:spcBef>
                <a:spcPts val="0"/>
              </a:spcBef>
              <a:spcAft>
                <a:spcPts val="0"/>
              </a:spcAft>
              <a:buClr>
                <a:srgbClr val="7BD100"/>
              </a:buClr>
              <a:buSzPts val="2400"/>
              <a:buFont typeface="Varela Round"/>
              <a:buChar char="×"/>
              <a:defRPr sz="2400" b="0" i="0" u="none" strike="noStrike" cap="none">
                <a:solidFill>
                  <a:srgbClr val="546973"/>
                </a:solidFill>
                <a:latin typeface="Varela Round"/>
                <a:ea typeface="Varela Round"/>
                <a:cs typeface="Varela Round"/>
                <a:sym typeface="Varela Round"/>
              </a:defRPr>
            </a:lvl3pPr>
            <a:lvl4pPr marL="1828800" marR="0" lvl="3" indent="-381000" algn="l" rtl="0">
              <a:lnSpc>
                <a:spcPct val="100000"/>
              </a:lnSpc>
              <a:spcBef>
                <a:spcPts val="0"/>
              </a:spcBef>
              <a:spcAft>
                <a:spcPts val="0"/>
              </a:spcAft>
              <a:buClr>
                <a:srgbClr val="7BD100"/>
              </a:buClr>
              <a:buSzPts val="2400"/>
              <a:buFont typeface="Varela Round"/>
              <a:buChar char="×"/>
              <a:defRPr sz="2400" b="0" i="0" u="none" strike="noStrike" cap="none">
                <a:solidFill>
                  <a:srgbClr val="546973"/>
                </a:solidFill>
                <a:latin typeface="Varela Round"/>
                <a:ea typeface="Varela Round"/>
                <a:cs typeface="Varela Round"/>
                <a:sym typeface="Varela Round"/>
              </a:defRPr>
            </a:lvl4pPr>
            <a:lvl5pPr marL="2286000" marR="0" lvl="4" indent="-381000" algn="l" rtl="0">
              <a:lnSpc>
                <a:spcPct val="100000"/>
              </a:lnSpc>
              <a:spcBef>
                <a:spcPts val="0"/>
              </a:spcBef>
              <a:spcAft>
                <a:spcPts val="0"/>
              </a:spcAft>
              <a:buClr>
                <a:srgbClr val="7BD100"/>
              </a:buClr>
              <a:buSzPts val="2400"/>
              <a:buFont typeface="Varela Round"/>
              <a:buChar char="×"/>
              <a:defRPr sz="2400" b="0" i="0" u="none" strike="noStrike" cap="none">
                <a:solidFill>
                  <a:srgbClr val="546973"/>
                </a:solidFill>
                <a:latin typeface="Varela Round"/>
                <a:ea typeface="Varela Round"/>
                <a:cs typeface="Varela Round"/>
                <a:sym typeface="Varela Round"/>
              </a:defRPr>
            </a:lvl5pPr>
            <a:lvl6pPr marL="2743200" marR="0" lvl="5" indent="-381000" algn="l" rtl="0">
              <a:lnSpc>
                <a:spcPct val="100000"/>
              </a:lnSpc>
              <a:spcBef>
                <a:spcPts val="0"/>
              </a:spcBef>
              <a:spcAft>
                <a:spcPts val="0"/>
              </a:spcAft>
              <a:buClr>
                <a:srgbClr val="7BD100"/>
              </a:buClr>
              <a:buSzPts val="2400"/>
              <a:buFont typeface="Varela Round"/>
              <a:buChar char="×"/>
              <a:defRPr sz="2400" b="0" i="0" u="none" strike="noStrike" cap="none">
                <a:solidFill>
                  <a:srgbClr val="546973"/>
                </a:solidFill>
                <a:latin typeface="Varela Round"/>
                <a:ea typeface="Varela Round"/>
                <a:cs typeface="Varela Round"/>
                <a:sym typeface="Varela Round"/>
              </a:defRPr>
            </a:lvl6pPr>
            <a:lvl7pPr marL="3200400" marR="0" lvl="6" indent="-381000" algn="l" rtl="0">
              <a:lnSpc>
                <a:spcPct val="100000"/>
              </a:lnSpc>
              <a:spcBef>
                <a:spcPts val="0"/>
              </a:spcBef>
              <a:spcAft>
                <a:spcPts val="0"/>
              </a:spcAft>
              <a:buClr>
                <a:srgbClr val="546973"/>
              </a:buClr>
              <a:buSzPts val="2400"/>
              <a:buFont typeface="Varela Round"/>
              <a:buChar char="●"/>
              <a:defRPr sz="2400" b="0" i="0" u="none" strike="noStrike" cap="none">
                <a:solidFill>
                  <a:srgbClr val="546973"/>
                </a:solidFill>
                <a:latin typeface="Varela Round"/>
                <a:ea typeface="Varela Round"/>
                <a:cs typeface="Varela Round"/>
                <a:sym typeface="Varela Round"/>
              </a:defRPr>
            </a:lvl7pPr>
            <a:lvl8pPr marL="3657600" marR="0" lvl="7" indent="-381000" algn="l" rtl="0">
              <a:lnSpc>
                <a:spcPct val="100000"/>
              </a:lnSpc>
              <a:spcBef>
                <a:spcPts val="0"/>
              </a:spcBef>
              <a:spcAft>
                <a:spcPts val="0"/>
              </a:spcAft>
              <a:buClr>
                <a:srgbClr val="546973"/>
              </a:buClr>
              <a:buSzPts val="2400"/>
              <a:buFont typeface="Varela Round"/>
              <a:buChar char="○"/>
              <a:defRPr sz="2400" b="0" i="0" u="none" strike="noStrike" cap="none">
                <a:solidFill>
                  <a:srgbClr val="546973"/>
                </a:solidFill>
                <a:latin typeface="Varela Round"/>
                <a:ea typeface="Varela Round"/>
                <a:cs typeface="Varela Round"/>
                <a:sym typeface="Varela Round"/>
              </a:defRPr>
            </a:lvl8pPr>
            <a:lvl9pPr marL="4114800" marR="0" lvl="8" indent="-381000" algn="l" rtl="0">
              <a:lnSpc>
                <a:spcPct val="100000"/>
              </a:lnSpc>
              <a:spcBef>
                <a:spcPts val="0"/>
              </a:spcBef>
              <a:spcAft>
                <a:spcPts val="0"/>
              </a:spcAft>
              <a:buClr>
                <a:srgbClr val="546973"/>
              </a:buClr>
              <a:buSzPts val="2400"/>
              <a:buFont typeface="Varela Round"/>
              <a:buChar char="■"/>
              <a:defRPr sz="2400" b="0" i="0" u="none" strike="noStrike" cap="none">
                <a:solidFill>
                  <a:srgbClr val="546973"/>
                </a:solidFill>
                <a:latin typeface="Varela Round"/>
                <a:ea typeface="Varela Round"/>
                <a:cs typeface="Varela Round"/>
                <a:sym typeface="Varela Round"/>
              </a:defRPr>
            </a:lvl9pPr>
          </a:lstStyle>
          <a:p>
            <a:pPr marL="0" indent="0">
              <a:buFont typeface="Varela Round"/>
              <a:buNone/>
            </a:pPr>
            <a:r>
              <a:rPr lang="en-US" sz="1200" b="1" dirty="0">
                <a:solidFill>
                  <a:srgbClr val="7BD100"/>
                </a:solidFill>
              </a:rPr>
              <a:t>Site Map</a:t>
            </a:r>
            <a:endParaRPr lang="en-US" sz="1200" dirty="0">
              <a:solidFill>
                <a:schemeClr val="tx1"/>
              </a:solidFill>
            </a:endParaRPr>
          </a:p>
        </p:txBody>
      </p:sp>
      <p:pic>
        <p:nvPicPr>
          <p:cNvPr id="13" name="Picture 12">
            <a:extLst>
              <a:ext uri="{FF2B5EF4-FFF2-40B4-BE49-F238E27FC236}">
                <a16:creationId xmlns:a16="http://schemas.microsoft.com/office/drawing/2014/main" id="{6D3FB2A2-8FB2-480A-9BA0-28284F2F0B77}"/>
              </a:ext>
            </a:extLst>
          </p:cNvPr>
          <p:cNvPicPr/>
          <p:nvPr/>
        </p:nvPicPr>
        <p:blipFill>
          <a:blip r:embed="rId4"/>
          <a:stretch>
            <a:fillRect/>
          </a:stretch>
        </p:blipFill>
        <p:spPr>
          <a:xfrm>
            <a:off x="5527918" y="1438835"/>
            <a:ext cx="2694959" cy="3186001"/>
          </a:xfrm>
          <a:prstGeom prst="rect">
            <a:avLst/>
          </a:prstGeom>
        </p:spPr>
      </p:pic>
    </p:spTree>
    <p:extLst>
      <p:ext uri="{BB962C8B-B14F-4D97-AF65-F5344CB8AC3E}">
        <p14:creationId xmlns:p14="http://schemas.microsoft.com/office/powerpoint/2010/main" val="1361101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2" name="Google Shape;222;p14"/>
          <p:cNvSpPr txBox="1">
            <a:spLocks noGrp="1"/>
          </p:cNvSpPr>
          <p:nvPr>
            <p:ph type="subTitle" idx="4294967295"/>
          </p:nvPr>
        </p:nvSpPr>
        <p:spPr>
          <a:xfrm>
            <a:off x="905100" y="1688541"/>
            <a:ext cx="7333800" cy="2664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3600" b="1" dirty="0">
                <a:solidFill>
                  <a:srgbClr val="FFFFFF"/>
                </a:solidFill>
              </a:rPr>
              <a:t>Wireframes</a:t>
            </a:r>
            <a:endParaRPr sz="2400" b="1" dirty="0">
              <a:solidFill>
                <a:srgbClr val="FFFFFF"/>
              </a:solidFill>
            </a:endParaRPr>
          </a:p>
        </p:txBody>
      </p:sp>
      <p:sp>
        <p:nvSpPr>
          <p:cNvPr id="224" name="Google Shape;224;p14"/>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7" name="Google Shape;237;p16"/>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8</a:t>
            </a:fld>
            <a:endParaRPr/>
          </a:p>
        </p:txBody>
      </p:sp>
      <p:grpSp>
        <p:nvGrpSpPr>
          <p:cNvPr id="6" name="Group 5">
            <a:extLst>
              <a:ext uri="{FF2B5EF4-FFF2-40B4-BE49-F238E27FC236}">
                <a16:creationId xmlns:a16="http://schemas.microsoft.com/office/drawing/2014/main" id="{E84A1385-7CA2-4865-BAF5-DC8FE19BF380}"/>
              </a:ext>
            </a:extLst>
          </p:cNvPr>
          <p:cNvGrpSpPr/>
          <p:nvPr/>
        </p:nvGrpSpPr>
        <p:grpSpPr>
          <a:xfrm>
            <a:off x="70615" y="1208002"/>
            <a:ext cx="3002038" cy="3935449"/>
            <a:chOff x="0" y="0"/>
            <a:chExt cx="4309873" cy="5081015"/>
          </a:xfrm>
        </p:grpSpPr>
        <p:pic>
          <p:nvPicPr>
            <p:cNvPr id="7" name="Picture 6">
              <a:extLst>
                <a:ext uri="{FF2B5EF4-FFF2-40B4-BE49-F238E27FC236}">
                  <a16:creationId xmlns:a16="http://schemas.microsoft.com/office/drawing/2014/main" id="{AC8D59C3-4E06-4AB6-9A0B-406E641B7A8D}"/>
                </a:ext>
              </a:extLst>
            </p:cNvPr>
            <p:cNvPicPr/>
            <p:nvPr/>
          </p:nvPicPr>
          <p:blipFill>
            <a:blip r:embed="rId3"/>
            <a:stretch>
              <a:fillRect/>
            </a:stretch>
          </p:blipFill>
          <p:spPr>
            <a:xfrm>
              <a:off x="0" y="0"/>
              <a:ext cx="4309873" cy="1694688"/>
            </a:xfrm>
            <a:prstGeom prst="rect">
              <a:avLst/>
            </a:prstGeom>
          </p:spPr>
        </p:pic>
        <p:pic>
          <p:nvPicPr>
            <p:cNvPr id="8" name="Picture 7">
              <a:extLst>
                <a:ext uri="{FF2B5EF4-FFF2-40B4-BE49-F238E27FC236}">
                  <a16:creationId xmlns:a16="http://schemas.microsoft.com/office/drawing/2014/main" id="{EC7D615D-2DCB-4468-A68A-B049EA5DB80C}"/>
                </a:ext>
              </a:extLst>
            </p:cNvPr>
            <p:cNvPicPr/>
            <p:nvPr/>
          </p:nvPicPr>
          <p:blipFill>
            <a:blip r:embed="rId4"/>
            <a:stretch>
              <a:fillRect/>
            </a:stretch>
          </p:blipFill>
          <p:spPr>
            <a:xfrm>
              <a:off x="0" y="1694688"/>
              <a:ext cx="4309873" cy="1694688"/>
            </a:xfrm>
            <a:prstGeom prst="rect">
              <a:avLst/>
            </a:prstGeom>
          </p:spPr>
        </p:pic>
        <p:pic>
          <p:nvPicPr>
            <p:cNvPr id="9" name="Picture 8">
              <a:extLst>
                <a:ext uri="{FF2B5EF4-FFF2-40B4-BE49-F238E27FC236}">
                  <a16:creationId xmlns:a16="http://schemas.microsoft.com/office/drawing/2014/main" id="{6CF77D4C-42B3-4142-884E-929C3D01B012}"/>
                </a:ext>
              </a:extLst>
            </p:cNvPr>
            <p:cNvPicPr/>
            <p:nvPr/>
          </p:nvPicPr>
          <p:blipFill>
            <a:blip r:embed="rId5"/>
            <a:stretch>
              <a:fillRect/>
            </a:stretch>
          </p:blipFill>
          <p:spPr>
            <a:xfrm>
              <a:off x="0" y="3389375"/>
              <a:ext cx="4309873" cy="1691640"/>
            </a:xfrm>
            <a:prstGeom prst="rect">
              <a:avLst/>
            </a:prstGeom>
          </p:spPr>
        </p:pic>
      </p:grpSp>
      <p:grpSp>
        <p:nvGrpSpPr>
          <p:cNvPr id="4" name="Group 3">
            <a:extLst>
              <a:ext uri="{FF2B5EF4-FFF2-40B4-BE49-F238E27FC236}">
                <a16:creationId xmlns:a16="http://schemas.microsoft.com/office/drawing/2014/main" id="{D8CC4804-9E00-4657-B74D-CB9146DD7EE8}"/>
              </a:ext>
            </a:extLst>
          </p:cNvPr>
          <p:cNvGrpSpPr/>
          <p:nvPr/>
        </p:nvGrpSpPr>
        <p:grpSpPr>
          <a:xfrm>
            <a:off x="3443627" y="1598686"/>
            <a:ext cx="2926050" cy="2500182"/>
            <a:chOff x="4846350" y="1453253"/>
            <a:chExt cx="3641725" cy="3051925"/>
          </a:xfrm>
        </p:grpSpPr>
        <p:pic>
          <p:nvPicPr>
            <p:cNvPr id="10" name="Picture 9">
              <a:extLst>
                <a:ext uri="{FF2B5EF4-FFF2-40B4-BE49-F238E27FC236}">
                  <a16:creationId xmlns:a16="http://schemas.microsoft.com/office/drawing/2014/main" id="{38BDE997-8E99-4D6D-B41E-FE31E20DFC4B}"/>
                </a:ext>
              </a:extLst>
            </p:cNvPr>
            <p:cNvPicPr/>
            <p:nvPr/>
          </p:nvPicPr>
          <p:blipFill>
            <a:blip r:embed="rId6"/>
            <a:stretch>
              <a:fillRect/>
            </a:stretch>
          </p:blipFill>
          <p:spPr>
            <a:xfrm>
              <a:off x="4846350" y="1453253"/>
              <a:ext cx="3641725" cy="1564640"/>
            </a:xfrm>
            <a:prstGeom prst="rect">
              <a:avLst/>
            </a:prstGeom>
          </p:spPr>
        </p:pic>
        <p:pic>
          <p:nvPicPr>
            <p:cNvPr id="11" name="Picture 10">
              <a:extLst>
                <a:ext uri="{FF2B5EF4-FFF2-40B4-BE49-F238E27FC236}">
                  <a16:creationId xmlns:a16="http://schemas.microsoft.com/office/drawing/2014/main" id="{A5FBA2C3-F54B-46D7-A542-FFF8E6B9B230}"/>
                </a:ext>
              </a:extLst>
            </p:cNvPr>
            <p:cNvPicPr/>
            <p:nvPr/>
          </p:nvPicPr>
          <p:blipFill>
            <a:blip r:embed="rId7"/>
            <a:stretch>
              <a:fillRect/>
            </a:stretch>
          </p:blipFill>
          <p:spPr>
            <a:xfrm>
              <a:off x="4846350" y="2940538"/>
              <a:ext cx="3641725" cy="1564640"/>
            </a:xfrm>
            <a:prstGeom prst="rect">
              <a:avLst/>
            </a:prstGeom>
          </p:spPr>
        </p:pic>
      </p:grpSp>
      <p:pic>
        <p:nvPicPr>
          <p:cNvPr id="13" name="Picture 12">
            <a:extLst>
              <a:ext uri="{FF2B5EF4-FFF2-40B4-BE49-F238E27FC236}">
                <a16:creationId xmlns:a16="http://schemas.microsoft.com/office/drawing/2014/main" id="{8E74860A-B06F-4F76-AAE1-4F0CF1C87E52}"/>
              </a:ext>
            </a:extLst>
          </p:cNvPr>
          <p:cNvPicPr/>
          <p:nvPr/>
        </p:nvPicPr>
        <p:blipFill>
          <a:blip r:embed="rId8"/>
          <a:stretch>
            <a:fillRect/>
          </a:stretch>
        </p:blipFill>
        <p:spPr>
          <a:xfrm>
            <a:off x="6369677" y="1435316"/>
            <a:ext cx="2491934" cy="2826922"/>
          </a:xfrm>
          <a:prstGeom prst="rect">
            <a:avLst/>
          </a:prstGeom>
        </p:spPr>
      </p:pic>
      <p:sp>
        <p:nvSpPr>
          <p:cNvPr id="5" name="Rectangle 4">
            <a:extLst>
              <a:ext uri="{FF2B5EF4-FFF2-40B4-BE49-F238E27FC236}">
                <a16:creationId xmlns:a16="http://schemas.microsoft.com/office/drawing/2014/main" id="{D6DBD869-9919-4F17-97FA-F96C53108859}"/>
              </a:ext>
            </a:extLst>
          </p:cNvPr>
          <p:cNvSpPr/>
          <p:nvPr/>
        </p:nvSpPr>
        <p:spPr>
          <a:xfrm>
            <a:off x="954701" y="817662"/>
            <a:ext cx="1008609" cy="307777"/>
          </a:xfrm>
          <a:prstGeom prst="rect">
            <a:avLst/>
          </a:prstGeom>
        </p:spPr>
        <p:txBody>
          <a:bodyPr wrap="none">
            <a:spAutoFit/>
          </a:bodyPr>
          <a:lstStyle/>
          <a:p>
            <a:r>
              <a:rPr lang="en-US" dirty="0">
                <a:latin typeface="Times New Roman" panose="02020603050405020304" pitchFamily="18" charset="0"/>
                <a:ea typeface="Times New Roman" panose="02020603050405020304" pitchFamily="18" charset="0"/>
              </a:rPr>
              <a:t>Home page</a:t>
            </a:r>
            <a:endParaRPr lang="en-US" dirty="0"/>
          </a:p>
        </p:txBody>
      </p:sp>
      <p:sp>
        <p:nvSpPr>
          <p:cNvPr id="12" name="Rectangle 11">
            <a:extLst>
              <a:ext uri="{FF2B5EF4-FFF2-40B4-BE49-F238E27FC236}">
                <a16:creationId xmlns:a16="http://schemas.microsoft.com/office/drawing/2014/main" id="{7C440B9F-F9DF-40AB-9E33-68DC0DA63344}"/>
              </a:ext>
            </a:extLst>
          </p:cNvPr>
          <p:cNvSpPr/>
          <p:nvPr/>
        </p:nvSpPr>
        <p:spPr>
          <a:xfrm>
            <a:off x="5784291" y="288009"/>
            <a:ext cx="803425" cy="307777"/>
          </a:xfrm>
          <a:prstGeom prst="rect">
            <a:avLst/>
          </a:prstGeom>
        </p:spPr>
        <p:txBody>
          <a:bodyPr wrap="none">
            <a:spAutoFit/>
          </a:bodyPr>
          <a:lstStyle/>
          <a:p>
            <a:r>
              <a:rPr lang="en-US" dirty="0">
                <a:latin typeface="Times New Roman" panose="02020603050405020304" pitchFamily="18" charset="0"/>
                <a:ea typeface="Times New Roman" panose="02020603050405020304" pitchFamily="18" charset="0"/>
              </a:rPr>
              <a:t>Students</a:t>
            </a:r>
            <a:endParaRPr lang="en-US" dirty="0"/>
          </a:p>
        </p:txBody>
      </p:sp>
      <p:sp>
        <p:nvSpPr>
          <p:cNvPr id="14" name="Rectangle 13">
            <a:extLst>
              <a:ext uri="{FF2B5EF4-FFF2-40B4-BE49-F238E27FC236}">
                <a16:creationId xmlns:a16="http://schemas.microsoft.com/office/drawing/2014/main" id="{03368405-05C1-4CDD-8630-418BE552A97A}"/>
              </a:ext>
            </a:extLst>
          </p:cNvPr>
          <p:cNvSpPr/>
          <p:nvPr/>
        </p:nvSpPr>
        <p:spPr>
          <a:xfrm>
            <a:off x="5562274" y="467031"/>
            <a:ext cx="1218603" cy="307777"/>
          </a:xfrm>
          <a:prstGeom prst="rect">
            <a:avLst/>
          </a:prstGeom>
        </p:spPr>
        <p:txBody>
          <a:bodyPr wrap="none">
            <a:spAutoFit/>
          </a:bodyPr>
          <a:lstStyle/>
          <a:p>
            <a:r>
              <a:rPr lang="en-US" dirty="0">
                <a:solidFill>
                  <a:srgbClr val="385623"/>
                </a:solidFill>
                <a:latin typeface="Times New Roman" panose="02020603050405020304" pitchFamily="18" charset="0"/>
                <a:ea typeface="Times New Roman" panose="02020603050405020304" pitchFamily="18" charset="0"/>
              </a:rPr>
              <a:t>Middle school</a:t>
            </a:r>
            <a:endParaRPr lang="en-US" dirty="0"/>
          </a:p>
        </p:txBody>
      </p:sp>
      <p:sp>
        <p:nvSpPr>
          <p:cNvPr id="17" name="Rectangle 16">
            <a:extLst>
              <a:ext uri="{FF2B5EF4-FFF2-40B4-BE49-F238E27FC236}">
                <a16:creationId xmlns:a16="http://schemas.microsoft.com/office/drawing/2014/main" id="{C68D8F68-9C4D-4601-AE7B-ADB1886BACAC}"/>
              </a:ext>
            </a:extLst>
          </p:cNvPr>
          <p:cNvSpPr/>
          <p:nvPr/>
        </p:nvSpPr>
        <p:spPr>
          <a:xfrm>
            <a:off x="4830433" y="1318881"/>
            <a:ext cx="639445" cy="198120"/>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300" dirty="0">
                <a:solidFill>
                  <a:srgbClr val="70AD47"/>
                </a:solidFill>
                <a:effectLst/>
                <a:latin typeface="Times New Roman" panose="02020603050405020304" pitchFamily="18" charset="0"/>
                <a:ea typeface="Times New Roman" panose="02020603050405020304" pitchFamily="18" charset="0"/>
              </a:rPr>
              <a:t>Login</a:t>
            </a:r>
            <a:endParaRPr lang="en-US" sz="1200" dirty="0">
              <a:solidFill>
                <a:srgbClr val="000000"/>
              </a:solidFill>
              <a:effectLst/>
              <a:latin typeface="Times New Roman" panose="02020603050405020304" pitchFamily="18" charset="0"/>
              <a:ea typeface="Times New Roman" panose="02020603050405020304" pitchFamily="18" charset="0"/>
            </a:endParaRPr>
          </a:p>
        </p:txBody>
      </p:sp>
      <p:sp>
        <p:nvSpPr>
          <p:cNvPr id="18" name="Rectangle 17">
            <a:extLst>
              <a:ext uri="{FF2B5EF4-FFF2-40B4-BE49-F238E27FC236}">
                <a16:creationId xmlns:a16="http://schemas.microsoft.com/office/drawing/2014/main" id="{73AFB18C-8CA0-4A18-A9FD-7FEEA5CAFDCF}"/>
              </a:ext>
            </a:extLst>
          </p:cNvPr>
          <p:cNvSpPr/>
          <p:nvPr/>
        </p:nvSpPr>
        <p:spPr>
          <a:xfrm>
            <a:off x="7455067" y="1125439"/>
            <a:ext cx="675005" cy="198120"/>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300" dirty="0">
                <a:solidFill>
                  <a:srgbClr val="70AD47"/>
                </a:solidFill>
                <a:effectLst/>
                <a:latin typeface="Times New Roman" panose="02020603050405020304" pitchFamily="18" charset="0"/>
                <a:ea typeface="Times New Roman" panose="02020603050405020304" pitchFamily="18" charset="0"/>
              </a:rPr>
              <a:t>Marks</a:t>
            </a:r>
            <a:r>
              <a:rPr lang="en-US" sz="1300" spc="15" dirty="0">
                <a:solidFill>
                  <a:srgbClr val="70AD47"/>
                </a:solidFill>
                <a:effectLst/>
                <a:latin typeface="Times New Roman" panose="02020603050405020304" pitchFamily="18" charset="0"/>
                <a:ea typeface="Times New Roman" panose="02020603050405020304" pitchFamily="18" charset="0"/>
              </a:rPr>
              <a:t> </a:t>
            </a:r>
            <a:endParaRPr lang="en-US" sz="1200" dirty="0">
              <a:solidFill>
                <a:srgbClr val="000000"/>
              </a:solidFill>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7" name="Google Shape;237;p16"/>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9</a:t>
            </a:fld>
            <a:endParaRPr/>
          </a:p>
        </p:txBody>
      </p:sp>
      <p:grpSp>
        <p:nvGrpSpPr>
          <p:cNvPr id="2" name="Group 1">
            <a:extLst>
              <a:ext uri="{FF2B5EF4-FFF2-40B4-BE49-F238E27FC236}">
                <a16:creationId xmlns:a16="http://schemas.microsoft.com/office/drawing/2014/main" id="{C338624B-6B8F-4EE0-8CA4-2558F4D0A9C9}"/>
              </a:ext>
            </a:extLst>
          </p:cNvPr>
          <p:cNvGrpSpPr/>
          <p:nvPr/>
        </p:nvGrpSpPr>
        <p:grpSpPr>
          <a:xfrm>
            <a:off x="3800709" y="214050"/>
            <a:ext cx="1218603" cy="486799"/>
            <a:chOff x="5562274" y="288009"/>
            <a:chExt cx="1218603" cy="486799"/>
          </a:xfrm>
        </p:grpSpPr>
        <p:sp>
          <p:nvSpPr>
            <p:cNvPr id="12" name="Rectangle 11">
              <a:extLst>
                <a:ext uri="{FF2B5EF4-FFF2-40B4-BE49-F238E27FC236}">
                  <a16:creationId xmlns:a16="http://schemas.microsoft.com/office/drawing/2014/main" id="{7C440B9F-F9DF-40AB-9E33-68DC0DA63344}"/>
                </a:ext>
              </a:extLst>
            </p:cNvPr>
            <p:cNvSpPr/>
            <p:nvPr/>
          </p:nvSpPr>
          <p:spPr>
            <a:xfrm>
              <a:off x="5784291" y="288009"/>
              <a:ext cx="803425" cy="307777"/>
            </a:xfrm>
            <a:prstGeom prst="rect">
              <a:avLst/>
            </a:prstGeom>
          </p:spPr>
          <p:txBody>
            <a:bodyPr wrap="none">
              <a:spAutoFit/>
            </a:bodyPr>
            <a:lstStyle/>
            <a:p>
              <a:r>
                <a:rPr lang="en-US" dirty="0">
                  <a:latin typeface="Times New Roman" panose="02020603050405020304" pitchFamily="18" charset="0"/>
                  <a:ea typeface="Times New Roman" panose="02020603050405020304" pitchFamily="18" charset="0"/>
                </a:rPr>
                <a:t>Students</a:t>
              </a:r>
              <a:endParaRPr lang="en-US" dirty="0"/>
            </a:p>
          </p:txBody>
        </p:sp>
        <p:sp>
          <p:nvSpPr>
            <p:cNvPr id="14" name="Rectangle 13">
              <a:extLst>
                <a:ext uri="{FF2B5EF4-FFF2-40B4-BE49-F238E27FC236}">
                  <a16:creationId xmlns:a16="http://schemas.microsoft.com/office/drawing/2014/main" id="{03368405-05C1-4CDD-8630-418BE552A97A}"/>
                </a:ext>
              </a:extLst>
            </p:cNvPr>
            <p:cNvSpPr/>
            <p:nvPr/>
          </p:nvSpPr>
          <p:spPr>
            <a:xfrm>
              <a:off x="5562274" y="467031"/>
              <a:ext cx="1218603" cy="307777"/>
            </a:xfrm>
            <a:prstGeom prst="rect">
              <a:avLst/>
            </a:prstGeom>
          </p:spPr>
          <p:txBody>
            <a:bodyPr wrap="none">
              <a:spAutoFit/>
            </a:bodyPr>
            <a:lstStyle/>
            <a:p>
              <a:r>
                <a:rPr lang="en-US" dirty="0">
                  <a:solidFill>
                    <a:srgbClr val="385623"/>
                  </a:solidFill>
                  <a:latin typeface="Times New Roman" panose="02020603050405020304" pitchFamily="18" charset="0"/>
                  <a:ea typeface="Times New Roman" panose="02020603050405020304" pitchFamily="18" charset="0"/>
                </a:rPr>
                <a:t>Middle school</a:t>
              </a:r>
              <a:endParaRPr lang="en-US" dirty="0"/>
            </a:p>
          </p:txBody>
        </p:sp>
      </p:grpSp>
      <p:pic>
        <p:nvPicPr>
          <p:cNvPr id="16" name="Picture 15">
            <a:extLst>
              <a:ext uri="{FF2B5EF4-FFF2-40B4-BE49-F238E27FC236}">
                <a16:creationId xmlns:a16="http://schemas.microsoft.com/office/drawing/2014/main" id="{97E7B89B-9B88-4754-943E-59E7388E6FB5}"/>
              </a:ext>
            </a:extLst>
          </p:cNvPr>
          <p:cNvPicPr/>
          <p:nvPr/>
        </p:nvPicPr>
        <p:blipFill>
          <a:blip r:embed="rId3"/>
          <a:stretch>
            <a:fillRect/>
          </a:stretch>
        </p:blipFill>
        <p:spPr>
          <a:xfrm>
            <a:off x="91441" y="1318881"/>
            <a:ext cx="2753803" cy="2990901"/>
          </a:xfrm>
          <a:prstGeom prst="rect">
            <a:avLst/>
          </a:prstGeom>
        </p:spPr>
      </p:pic>
      <p:sp>
        <p:nvSpPr>
          <p:cNvPr id="3" name="Rectangle 2">
            <a:extLst>
              <a:ext uri="{FF2B5EF4-FFF2-40B4-BE49-F238E27FC236}">
                <a16:creationId xmlns:a16="http://schemas.microsoft.com/office/drawing/2014/main" id="{C068C634-5602-4AE5-BF52-4FC7ADA491D9}"/>
              </a:ext>
            </a:extLst>
          </p:cNvPr>
          <p:cNvSpPr/>
          <p:nvPr/>
        </p:nvSpPr>
        <p:spPr>
          <a:xfrm>
            <a:off x="552225" y="917107"/>
            <a:ext cx="1737655" cy="307392"/>
          </a:xfrm>
          <a:prstGeom prst="rect">
            <a:avLst/>
          </a:prstGeom>
        </p:spPr>
        <p:txBody>
          <a:bodyPr wrap="none">
            <a:spAutoFit/>
          </a:bodyPr>
          <a:lstStyle/>
          <a:p>
            <a:pPr>
              <a:lnSpc>
                <a:spcPct val="107000"/>
              </a:lnSpc>
              <a:spcAft>
                <a:spcPts val="800"/>
              </a:spcAft>
            </a:pPr>
            <a:r>
              <a:rPr lang="en-US" dirty="0">
                <a:solidFill>
                  <a:srgbClr val="70AD47"/>
                </a:solidFill>
                <a:latin typeface="Times New Roman" panose="02020603050405020304" pitchFamily="18" charset="0"/>
                <a:ea typeface="Times New Roman" panose="02020603050405020304" pitchFamily="18" charset="0"/>
              </a:rPr>
              <a:t>Schedule</a:t>
            </a:r>
            <a:r>
              <a:rPr lang="en-US" spc="10" dirty="0">
                <a:solidFill>
                  <a:srgbClr val="70AD47"/>
                </a:solidFill>
                <a:latin typeface="Times New Roman" panose="02020603050405020304" pitchFamily="18" charset="0"/>
                <a:ea typeface="Times New Roman" panose="02020603050405020304" pitchFamily="18" charset="0"/>
              </a:rPr>
              <a:t> </a:t>
            </a:r>
            <a:r>
              <a:rPr lang="en-US" dirty="0">
                <a:solidFill>
                  <a:srgbClr val="70AD47"/>
                </a:solidFill>
                <a:latin typeface="Times New Roman" panose="02020603050405020304" pitchFamily="18" charset="0"/>
                <a:ea typeface="Times New Roman" panose="02020603050405020304" pitchFamily="18" charset="0"/>
              </a:rPr>
              <a:t>(Academic)</a:t>
            </a:r>
            <a:endParaRPr lang="en-US" dirty="0">
              <a:latin typeface="Times New Roman" panose="02020603050405020304" pitchFamily="18" charset="0"/>
              <a:ea typeface="Times New Roman" panose="02020603050405020304" pitchFamily="18" charset="0"/>
            </a:endParaRPr>
          </a:p>
        </p:txBody>
      </p:sp>
      <p:sp>
        <p:nvSpPr>
          <p:cNvPr id="15" name="Rectangle 14">
            <a:extLst>
              <a:ext uri="{FF2B5EF4-FFF2-40B4-BE49-F238E27FC236}">
                <a16:creationId xmlns:a16="http://schemas.microsoft.com/office/drawing/2014/main" id="{F4F03CCE-0D95-4782-903E-65FEF9300DAB}"/>
              </a:ext>
            </a:extLst>
          </p:cNvPr>
          <p:cNvSpPr/>
          <p:nvPr/>
        </p:nvSpPr>
        <p:spPr>
          <a:xfrm>
            <a:off x="3739881" y="1318881"/>
            <a:ext cx="1664238" cy="307392"/>
          </a:xfrm>
          <a:prstGeom prst="rect">
            <a:avLst/>
          </a:prstGeom>
        </p:spPr>
        <p:txBody>
          <a:bodyPr wrap="none">
            <a:spAutoFit/>
          </a:bodyPr>
          <a:lstStyle/>
          <a:p>
            <a:pPr>
              <a:lnSpc>
                <a:spcPct val="107000"/>
              </a:lnSpc>
              <a:spcAft>
                <a:spcPts val="800"/>
              </a:spcAft>
            </a:pPr>
            <a:r>
              <a:rPr lang="en-US" dirty="0">
                <a:solidFill>
                  <a:srgbClr val="70AD47"/>
                </a:solidFill>
                <a:latin typeface="Times New Roman" panose="02020603050405020304" pitchFamily="18" charset="0"/>
                <a:ea typeface="Times New Roman" panose="02020603050405020304" pitchFamily="18" charset="0"/>
              </a:rPr>
              <a:t>Schedule</a:t>
            </a:r>
            <a:r>
              <a:rPr lang="en-US" spc="10" dirty="0">
                <a:solidFill>
                  <a:srgbClr val="70AD47"/>
                </a:solidFill>
                <a:latin typeface="Times New Roman" panose="02020603050405020304" pitchFamily="18" charset="0"/>
                <a:ea typeface="Times New Roman" panose="02020603050405020304" pitchFamily="18" charset="0"/>
              </a:rPr>
              <a:t> </a:t>
            </a:r>
            <a:r>
              <a:rPr lang="en-US" dirty="0">
                <a:solidFill>
                  <a:srgbClr val="70AD47"/>
                </a:solidFill>
                <a:latin typeface="Times New Roman" panose="02020603050405020304" pitchFamily="18" charset="0"/>
                <a:ea typeface="Times New Roman" panose="02020603050405020304" pitchFamily="18" charset="0"/>
              </a:rPr>
              <a:t>(Weekly)</a:t>
            </a:r>
            <a:r>
              <a:rPr lang="en-US" spc="15" dirty="0">
                <a:solidFill>
                  <a:srgbClr val="70AD47"/>
                </a:solidFill>
                <a:latin typeface="Times New Roman" panose="02020603050405020304" pitchFamily="18" charset="0"/>
                <a:ea typeface="Times New Roman" panose="02020603050405020304" pitchFamily="18" charset="0"/>
              </a:rPr>
              <a:t> </a:t>
            </a:r>
            <a:endParaRPr lang="en-US" dirty="0">
              <a:latin typeface="Times New Roman" panose="02020603050405020304" pitchFamily="18" charset="0"/>
              <a:ea typeface="Times New Roman" panose="02020603050405020304" pitchFamily="18" charset="0"/>
            </a:endParaRPr>
          </a:p>
        </p:txBody>
      </p:sp>
      <p:pic>
        <p:nvPicPr>
          <p:cNvPr id="20" name="Picture 19">
            <a:extLst>
              <a:ext uri="{FF2B5EF4-FFF2-40B4-BE49-F238E27FC236}">
                <a16:creationId xmlns:a16="http://schemas.microsoft.com/office/drawing/2014/main" id="{061B8727-9964-499B-B9E3-56ED9529FBFC}"/>
              </a:ext>
            </a:extLst>
          </p:cNvPr>
          <p:cNvPicPr/>
          <p:nvPr/>
        </p:nvPicPr>
        <p:blipFill>
          <a:blip r:embed="rId4"/>
          <a:stretch>
            <a:fillRect/>
          </a:stretch>
        </p:blipFill>
        <p:spPr>
          <a:xfrm>
            <a:off x="3237644" y="1786230"/>
            <a:ext cx="2373588" cy="2803663"/>
          </a:xfrm>
          <a:prstGeom prst="rect">
            <a:avLst/>
          </a:prstGeom>
        </p:spPr>
      </p:pic>
      <p:sp>
        <p:nvSpPr>
          <p:cNvPr id="21" name="Rectangle 20">
            <a:extLst>
              <a:ext uri="{FF2B5EF4-FFF2-40B4-BE49-F238E27FC236}">
                <a16:creationId xmlns:a16="http://schemas.microsoft.com/office/drawing/2014/main" id="{02C9B711-A6EE-4A7B-BB41-0B634038D76F}"/>
              </a:ext>
            </a:extLst>
          </p:cNvPr>
          <p:cNvSpPr/>
          <p:nvPr/>
        </p:nvSpPr>
        <p:spPr>
          <a:xfrm>
            <a:off x="6601330" y="1373199"/>
            <a:ext cx="1777365" cy="198755"/>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300" dirty="0">
                <a:solidFill>
                  <a:srgbClr val="70AD47"/>
                </a:solidFill>
                <a:effectLst/>
                <a:latin typeface="Times New Roman" panose="02020603050405020304" pitchFamily="18" charset="0"/>
                <a:ea typeface="Times New Roman" panose="02020603050405020304" pitchFamily="18" charset="0"/>
              </a:rPr>
              <a:t>Activities</a:t>
            </a:r>
            <a:r>
              <a:rPr lang="en-US" sz="1300" spc="15" dirty="0">
                <a:solidFill>
                  <a:srgbClr val="70AD47"/>
                </a:solidFill>
                <a:effectLst/>
                <a:latin typeface="Times New Roman" panose="02020603050405020304" pitchFamily="18" charset="0"/>
                <a:ea typeface="Times New Roman" panose="02020603050405020304" pitchFamily="18" charset="0"/>
              </a:rPr>
              <a:t> </a:t>
            </a:r>
            <a:r>
              <a:rPr lang="en-US" sz="1300" dirty="0">
                <a:solidFill>
                  <a:srgbClr val="70AD47"/>
                </a:solidFill>
                <a:effectLst/>
                <a:latin typeface="Times New Roman" panose="02020603050405020304" pitchFamily="18" charset="0"/>
                <a:ea typeface="Times New Roman" panose="02020603050405020304" pitchFamily="18" charset="0"/>
              </a:rPr>
              <a:t>Enrolled</a:t>
            </a:r>
            <a:r>
              <a:rPr lang="en-US" sz="1300" spc="15" dirty="0">
                <a:solidFill>
                  <a:srgbClr val="70AD47"/>
                </a:solidFill>
                <a:effectLst/>
                <a:latin typeface="Times New Roman" panose="02020603050405020304" pitchFamily="18" charset="0"/>
                <a:ea typeface="Times New Roman" panose="02020603050405020304" pitchFamily="18" charset="0"/>
              </a:rPr>
              <a:t> </a:t>
            </a:r>
            <a:endParaRPr lang="en-US" sz="1200" dirty="0">
              <a:solidFill>
                <a:srgbClr val="000000"/>
              </a:solidFill>
              <a:effectLst/>
              <a:latin typeface="Times New Roman" panose="02020603050405020304" pitchFamily="18" charset="0"/>
              <a:ea typeface="Times New Roman" panose="02020603050405020304" pitchFamily="18" charset="0"/>
            </a:endParaRPr>
          </a:p>
        </p:txBody>
      </p:sp>
      <p:grpSp>
        <p:nvGrpSpPr>
          <p:cNvPr id="19" name="Group 18">
            <a:extLst>
              <a:ext uri="{FF2B5EF4-FFF2-40B4-BE49-F238E27FC236}">
                <a16:creationId xmlns:a16="http://schemas.microsoft.com/office/drawing/2014/main" id="{65BE3E7F-6C65-48EC-808E-B0F870B8F65C}"/>
              </a:ext>
            </a:extLst>
          </p:cNvPr>
          <p:cNvGrpSpPr/>
          <p:nvPr/>
        </p:nvGrpSpPr>
        <p:grpSpPr>
          <a:xfrm>
            <a:off x="5938949" y="1786229"/>
            <a:ext cx="2373589" cy="2803663"/>
            <a:chOff x="2610802" y="641350"/>
            <a:chExt cx="3922395" cy="3860800"/>
          </a:xfrm>
        </p:grpSpPr>
        <p:pic>
          <p:nvPicPr>
            <p:cNvPr id="22" name="Picture 21">
              <a:extLst>
                <a:ext uri="{FF2B5EF4-FFF2-40B4-BE49-F238E27FC236}">
                  <a16:creationId xmlns:a16="http://schemas.microsoft.com/office/drawing/2014/main" id="{1D12BA3D-7C27-4ECA-9A4F-45816FBA3F24}"/>
                </a:ext>
              </a:extLst>
            </p:cNvPr>
            <p:cNvPicPr/>
            <p:nvPr/>
          </p:nvPicPr>
          <p:blipFill>
            <a:blip r:embed="rId5"/>
            <a:stretch>
              <a:fillRect/>
            </a:stretch>
          </p:blipFill>
          <p:spPr>
            <a:xfrm>
              <a:off x="2610802" y="641350"/>
              <a:ext cx="3922395" cy="1930400"/>
            </a:xfrm>
            <a:prstGeom prst="rect">
              <a:avLst/>
            </a:prstGeom>
          </p:spPr>
        </p:pic>
        <p:pic>
          <p:nvPicPr>
            <p:cNvPr id="23" name="Picture 22">
              <a:extLst>
                <a:ext uri="{FF2B5EF4-FFF2-40B4-BE49-F238E27FC236}">
                  <a16:creationId xmlns:a16="http://schemas.microsoft.com/office/drawing/2014/main" id="{8429C057-3A12-4274-9E5D-29B1533509FE}"/>
                </a:ext>
              </a:extLst>
            </p:cNvPr>
            <p:cNvPicPr/>
            <p:nvPr/>
          </p:nvPicPr>
          <p:blipFill>
            <a:blip r:embed="rId6"/>
            <a:stretch>
              <a:fillRect/>
            </a:stretch>
          </p:blipFill>
          <p:spPr>
            <a:xfrm>
              <a:off x="2610802" y="2571750"/>
              <a:ext cx="3922395" cy="1930400"/>
            </a:xfrm>
            <a:prstGeom prst="rect">
              <a:avLst/>
            </a:prstGeom>
          </p:spPr>
        </p:pic>
      </p:grpSp>
    </p:spTree>
    <p:extLst>
      <p:ext uri="{BB962C8B-B14F-4D97-AF65-F5344CB8AC3E}">
        <p14:creationId xmlns:p14="http://schemas.microsoft.com/office/powerpoint/2010/main" val="321775296"/>
      </p:ext>
    </p:extLst>
  </p:cSld>
  <p:clrMapOvr>
    <a:masterClrMapping/>
  </p:clrMapOvr>
</p:sld>
</file>

<file path=ppt/theme/theme1.xml><?xml version="1.0" encoding="utf-8"?>
<a:theme xmlns:a="http://schemas.openxmlformats.org/drawingml/2006/main" name="Ira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TotalTime>
  <Words>711</Words>
  <Application>Microsoft Office PowerPoint</Application>
  <PresentationFormat>On-screen Show (16:9)</PresentationFormat>
  <Paragraphs>133</Paragraphs>
  <Slides>30</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Varela Round</vt:lpstr>
      <vt:lpstr>Calibri</vt:lpstr>
      <vt:lpstr>Wingdings</vt:lpstr>
      <vt:lpstr>Times New Roman</vt:lpstr>
      <vt:lpstr>Arial</vt:lpstr>
      <vt:lpstr>Iras template</vt:lpstr>
      <vt:lpstr>Ministry of Education Website 18110004</vt:lpstr>
      <vt:lpstr>PowerPoint Presentation</vt:lpstr>
      <vt:lpstr>Website Design and Development - Research</vt:lpstr>
      <vt:lpstr>Website Design and Development - Research</vt:lpstr>
      <vt:lpstr>Website Design and Development – Implementation</vt:lpstr>
      <vt:lpstr>Website Design and Development – Implementation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Comparison Between the Website and the DD</vt:lpstr>
      <vt:lpstr>Test Plan and Quality Assurance</vt:lpstr>
      <vt:lpstr>PowerPoint Presentation</vt:lpstr>
      <vt:lpstr>Website functionality and performance:</vt:lpstr>
      <vt:lpstr>Quality Assurance</vt:lpstr>
      <vt:lpstr>Evaluation of the Test Plan plus Potential Improvements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Ministry of Education Website 18110004</dc:title>
  <dc:creator>agri diyarbakir</dc:creator>
  <cp:lastModifiedBy>agri diyarbakir</cp:lastModifiedBy>
  <cp:revision>8</cp:revision>
  <dcterms:modified xsi:type="dcterms:W3CDTF">2020-01-27T04:23:11Z</dcterms:modified>
</cp:coreProperties>
</file>